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4"/>
  </p:sldMasterIdLst>
  <p:notesMasterIdLst>
    <p:notesMasterId r:id="rId35"/>
  </p:notesMasterIdLst>
  <p:handoutMasterIdLst>
    <p:handoutMasterId r:id="rId36"/>
  </p:handoutMasterIdLst>
  <p:sldIdLst>
    <p:sldId id="499" r:id="rId5"/>
    <p:sldId id="500" r:id="rId6"/>
    <p:sldId id="507" r:id="rId7"/>
    <p:sldId id="501" r:id="rId8"/>
    <p:sldId id="559" r:id="rId9"/>
    <p:sldId id="560" r:id="rId10"/>
    <p:sldId id="581" r:id="rId11"/>
    <p:sldId id="561" r:id="rId12"/>
    <p:sldId id="577" r:id="rId13"/>
    <p:sldId id="562" r:id="rId14"/>
    <p:sldId id="563" r:id="rId15"/>
    <p:sldId id="564" r:id="rId16"/>
    <p:sldId id="565" r:id="rId17"/>
    <p:sldId id="582" r:id="rId18"/>
    <p:sldId id="566" r:id="rId19"/>
    <p:sldId id="567" r:id="rId20"/>
    <p:sldId id="578" r:id="rId21"/>
    <p:sldId id="579" r:id="rId22"/>
    <p:sldId id="568" r:id="rId23"/>
    <p:sldId id="580" r:id="rId24"/>
    <p:sldId id="569" r:id="rId25"/>
    <p:sldId id="570" r:id="rId26"/>
    <p:sldId id="571" r:id="rId27"/>
    <p:sldId id="572" r:id="rId28"/>
    <p:sldId id="573" r:id="rId29"/>
    <p:sldId id="574" r:id="rId30"/>
    <p:sldId id="575" r:id="rId31"/>
    <p:sldId id="583" r:id="rId32"/>
    <p:sldId id="584" r:id="rId33"/>
    <p:sldId id="576" r:id="rId34"/>
  </p:sldIdLst>
  <p:sldSz cx="9144000" cy="6858000" type="screen4x3"/>
  <p:notesSz cx="6808788" cy="99409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userDrawn="1">
          <p15:clr>
            <a:srgbClr val="A4A3A4"/>
          </p15:clr>
        </p15:guide>
        <p15:guide id="3" orient="horz" pos="2160">
          <p15:clr>
            <a:srgbClr val="A4A3A4"/>
          </p15:clr>
        </p15:guide>
      </p15:sldGuideLst>
    </p:ext>
    <p:ext uri="{2D200454-40CA-4A62-9FC3-DE9A4176ACB9}">
      <p15:notesGuideLst xmlns:p15="http://schemas.microsoft.com/office/powerpoint/2012/main">
        <p15:guide id="1" orient="horz" pos="3016" userDrawn="1">
          <p15:clr>
            <a:srgbClr val="A4A3A4"/>
          </p15:clr>
        </p15:guide>
        <p15:guide id="2" pos="2043" userDrawn="1">
          <p15:clr>
            <a:srgbClr val="A4A3A4"/>
          </p15:clr>
        </p15:guide>
        <p15:guide id="3" orient="horz" pos="3131" userDrawn="1">
          <p15:clr>
            <a:srgbClr val="A4A3A4"/>
          </p15:clr>
        </p15:guide>
        <p15:guide id="4"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007A"/>
    <a:srgbClr val="E20078"/>
    <a:srgbClr val="000000"/>
    <a:srgbClr val="3677A8"/>
    <a:srgbClr val="FF0D8C"/>
    <a:srgbClr val="535455"/>
    <a:srgbClr val="43525A"/>
    <a:srgbClr val="4041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ittlere Formatvorlage 4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202B0CA-FC54-4496-8BCA-5EF66A818D29}" styleName="Dunkle Formatvorlag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3941" autoAdjust="0"/>
  </p:normalViewPr>
  <p:slideViewPr>
    <p:cSldViewPr snapToGrid="0">
      <p:cViewPr varScale="1">
        <p:scale>
          <a:sx n="128" d="100"/>
          <a:sy n="128" d="100"/>
        </p:scale>
        <p:origin x="1306" y="86"/>
      </p:cViewPr>
      <p:guideLst>
        <p:guide pos="2880"/>
        <p:guide orient="horz" pos="216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9" d="100"/>
          <a:sy n="79" d="100"/>
        </p:scale>
        <p:origin x="-3942" y="-90"/>
      </p:cViewPr>
      <p:guideLst>
        <p:guide orient="horz" pos="3016"/>
        <p:guide pos="2043"/>
        <p:guide orient="horz" pos="3131"/>
        <p:guide pos="2145"/>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9.xml" Id="rId13" /><Relationship Type="http://schemas.openxmlformats.org/officeDocument/2006/relationships/slide" Target="slides/slide14.xml" Id="rId18" /><Relationship Type="http://schemas.openxmlformats.org/officeDocument/2006/relationships/slide" Target="slides/slide22.xml" Id="rId26" /><Relationship Type="http://schemas.openxmlformats.org/officeDocument/2006/relationships/theme" Target="theme/theme1.xml" Id="rId39" /><Relationship Type="http://schemas.openxmlformats.org/officeDocument/2006/relationships/slide" Target="slides/slide17.xml" Id="rId21" /><Relationship Type="http://schemas.openxmlformats.org/officeDocument/2006/relationships/slide" Target="slides/slide30.xml" Id="rId34" /><Relationship Type="http://schemas.openxmlformats.org/officeDocument/2006/relationships/slide" Target="slides/slide3.xml" Id="rId7" /><Relationship Type="http://schemas.openxmlformats.org/officeDocument/2006/relationships/slide" Target="slides/slide8.xml" Id="rId12" /><Relationship Type="http://schemas.openxmlformats.org/officeDocument/2006/relationships/slide" Target="slides/slide13.xml" Id="rId17" /><Relationship Type="http://schemas.openxmlformats.org/officeDocument/2006/relationships/slide" Target="slides/slide21.xml" Id="rId25" /><Relationship Type="http://schemas.openxmlformats.org/officeDocument/2006/relationships/slide" Target="slides/slide29.xml" Id="rId33" /><Relationship Type="http://schemas.openxmlformats.org/officeDocument/2006/relationships/viewProps" Target="viewProps.xml" Id="rId38" /><Relationship Type="http://schemas.openxmlformats.org/officeDocument/2006/relationships/customXml" Target="../customXml/item2.xml" Id="rId2" /><Relationship Type="http://schemas.openxmlformats.org/officeDocument/2006/relationships/slide" Target="slides/slide12.xml" Id="rId16" /><Relationship Type="http://schemas.openxmlformats.org/officeDocument/2006/relationships/slide" Target="slides/slide16.xml" Id="rId20" /><Relationship Type="http://schemas.openxmlformats.org/officeDocument/2006/relationships/slide" Target="slides/slide25.xml" Id="rId29" /><Relationship Type="http://schemas.openxmlformats.org/officeDocument/2006/relationships/customXml" Target="../customXml/item1.xml" Id="rId1" /><Relationship Type="http://schemas.openxmlformats.org/officeDocument/2006/relationships/slide" Target="slides/slide2.xml" Id="rId6" /><Relationship Type="http://schemas.openxmlformats.org/officeDocument/2006/relationships/slide" Target="slides/slide7.xml" Id="rId11" /><Relationship Type="http://schemas.openxmlformats.org/officeDocument/2006/relationships/slide" Target="slides/slide20.xml" Id="rId24" /><Relationship Type="http://schemas.openxmlformats.org/officeDocument/2006/relationships/slide" Target="slides/slide28.xml" Id="rId32" /><Relationship Type="http://schemas.openxmlformats.org/officeDocument/2006/relationships/presProps" Target="presProps.xml" Id="rId37" /><Relationship Type="http://schemas.openxmlformats.org/officeDocument/2006/relationships/tableStyles" Target="tableStyles.xml" Id="rId40" /><Relationship Type="http://schemas.openxmlformats.org/officeDocument/2006/relationships/slide" Target="slides/slide1.xml" Id="rId5" /><Relationship Type="http://schemas.openxmlformats.org/officeDocument/2006/relationships/slide" Target="slides/slide11.xml" Id="rId15" /><Relationship Type="http://schemas.openxmlformats.org/officeDocument/2006/relationships/slide" Target="slides/slide19.xml" Id="rId23" /><Relationship Type="http://schemas.openxmlformats.org/officeDocument/2006/relationships/slide" Target="slides/slide24.xml" Id="rId28" /><Relationship Type="http://schemas.openxmlformats.org/officeDocument/2006/relationships/handoutMaster" Target="handoutMasters/handoutMaster1.xml" Id="rId36" /><Relationship Type="http://schemas.openxmlformats.org/officeDocument/2006/relationships/slide" Target="slides/slide6.xml" Id="rId10" /><Relationship Type="http://schemas.openxmlformats.org/officeDocument/2006/relationships/slide" Target="slides/slide15.xml" Id="rId19" /><Relationship Type="http://schemas.openxmlformats.org/officeDocument/2006/relationships/slide" Target="slides/slide27.xml" Id="rId31" /><Relationship Type="http://schemas.openxmlformats.org/officeDocument/2006/relationships/slideMaster" Target="slideMasters/slideMaster1.xml" Id="rId4" /><Relationship Type="http://schemas.openxmlformats.org/officeDocument/2006/relationships/slide" Target="slides/slide5.xml" Id="rId9" /><Relationship Type="http://schemas.openxmlformats.org/officeDocument/2006/relationships/slide" Target="slides/slide10.xml" Id="rId14" /><Relationship Type="http://schemas.openxmlformats.org/officeDocument/2006/relationships/slide" Target="slides/slide18.xml" Id="rId22" /><Relationship Type="http://schemas.openxmlformats.org/officeDocument/2006/relationships/slide" Target="slides/slide23.xml" Id="rId27" /><Relationship Type="http://schemas.openxmlformats.org/officeDocument/2006/relationships/slide" Target="slides/slide26.xml" Id="rId30" /><Relationship Type="http://schemas.openxmlformats.org/officeDocument/2006/relationships/notesMaster" Target="notesMasters/notesMaster1.xml" Id="rId35" /><Relationship Type="http://schemas.openxmlformats.org/officeDocument/2006/relationships/slide" Target="slides/slide4.xml" Id="rId8" /><Relationship Type="http://schemas.openxmlformats.org/officeDocument/2006/relationships/customXml" Target="../customXml/item3.xml" Id="rId3" /><Relationship Type="http://schemas.openxmlformats.org/officeDocument/2006/relationships/customXml" Target="/customXML/item4.xml" Id="imanage.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678" cy="496507"/>
          </a:xfrm>
          <a:prstGeom prst="rect">
            <a:avLst/>
          </a:prstGeom>
        </p:spPr>
        <p:txBody>
          <a:bodyPr vert="horz" lIns="88349" tIns="44175" rIns="88349" bIns="44175" rtlCol="0"/>
          <a:lstStyle>
            <a:lvl1pPr algn="l">
              <a:defRPr sz="1200"/>
            </a:lvl1pPr>
          </a:lstStyle>
          <a:p>
            <a:endParaRPr lang="en-US"/>
          </a:p>
        </p:txBody>
      </p:sp>
      <p:sp>
        <p:nvSpPr>
          <p:cNvPr id="3" name="Date Placeholder 2"/>
          <p:cNvSpPr>
            <a:spLocks noGrp="1"/>
          </p:cNvSpPr>
          <p:nvPr>
            <p:ph type="dt" sz="quarter" idx="1"/>
          </p:nvPr>
        </p:nvSpPr>
        <p:spPr>
          <a:xfrm>
            <a:off x="3856589" y="0"/>
            <a:ext cx="2950678" cy="496507"/>
          </a:xfrm>
          <a:prstGeom prst="rect">
            <a:avLst/>
          </a:prstGeom>
        </p:spPr>
        <p:txBody>
          <a:bodyPr vert="horz" lIns="88349" tIns="44175" rIns="88349" bIns="44175" rtlCol="0"/>
          <a:lstStyle>
            <a:lvl1pPr algn="r">
              <a:defRPr sz="1200"/>
            </a:lvl1pPr>
          </a:lstStyle>
          <a:p>
            <a:fld id="{13995AAF-CAD3-483B-AC24-C8C7C61017DB}" type="datetimeFigureOut">
              <a:rPr lang="en-US" smtClean="0"/>
              <a:t>5/26/2025</a:t>
            </a:fld>
            <a:endParaRPr lang="en-US"/>
          </a:p>
        </p:txBody>
      </p:sp>
      <p:sp>
        <p:nvSpPr>
          <p:cNvPr id="4" name="Footer Placeholder 3"/>
          <p:cNvSpPr>
            <a:spLocks noGrp="1"/>
          </p:cNvSpPr>
          <p:nvPr>
            <p:ph type="ftr" sz="quarter" idx="2"/>
          </p:nvPr>
        </p:nvSpPr>
        <p:spPr>
          <a:xfrm>
            <a:off x="0" y="9442876"/>
            <a:ext cx="2950678" cy="496507"/>
          </a:xfrm>
          <a:prstGeom prst="rect">
            <a:avLst/>
          </a:prstGeom>
        </p:spPr>
        <p:txBody>
          <a:bodyPr vert="horz" lIns="88349" tIns="44175" rIns="88349" bIns="44175" rtlCol="0" anchor="b"/>
          <a:lstStyle>
            <a:lvl1pPr algn="l">
              <a:defRPr sz="1200"/>
            </a:lvl1pPr>
          </a:lstStyle>
          <a:p>
            <a:endParaRPr lang="en-US"/>
          </a:p>
        </p:txBody>
      </p:sp>
      <p:sp>
        <p:nvSpPr>
          <p:cNvPr id="5" name="Slide Number Placeholder 4"/>
          <p:cNvSpPr>
            <a:spLocks noGrp="1"/>
          </p:cNvSpPr>
          <p:nvPr>
            <p:ph type="sldNum" sz="quarter" idx="3"/>
          </p:nvPr>
        </p:nvSpPr>
        <p:spPr>
          <a:xfrm>
            <a:off x="3856589" y="9442876"/>
            <a:ext cx="2950678" cy="496507"/>
          </a:xfrm>
          <a:prstGeom prst="rect">
            <a:avLst/>
          </a:prstGeom>
        </p:spPr>
        <p:txBody>
          <a:bodyPr vert="horz" lIns="88349" tIns="44175" rIns="88349" bIns="44175" rtlCol="0" anchor="b"/>
          <a:lstStyle>
            <a:lvl1pPr algn="r">
              <a:defRPr sz="1200"/>
            </a:lvl1pPr>
          </a:lstStyle>
          <a:p>
            <a:fld id="{F0C59CD9-3572-4F16-973E-435EBC527E72}" type="slidenum">
              <a:rPr lang="en-US" smtClean="0"/>
              <a:t>‹#›</a:t>
            </a:fld>
            <a:endParaRPr lang="en-US"/>
          </a:p>
        </p:txBody>
      </p:sp>
    </p:spTree>
    <p:extLst>
      <p:ext uri="{BB962C8B-B14F-4D97-AF65-F5344CB8AC3E}">
        <p14:creationId xmlns:p14="http://schemas.microsoft.com/office/powerpoint/2010/main" val="1867738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1"/>
            <a:ext cx="2950474" cy="497046"/>
          </a:xfrm>
          <a:prstGeom prst="rect">
            <a:avLst/>
          </a:prstGeom>
        </p:spPr>
        <p:txBody>
          <a:bodyPr vert="horz" lIns="92148" tIns="46074" rIns="92148" bIns="46074" rtlCol="0"/>
          <a:lstStyle>
            <a:lvl1pPr algn="l">
              <a:defRPr sz="1300"/>
            </a:lvl1pPr>
          </a:lstStyle>
          <a:p>
            <a:endParaRPr lang="de-AT"/>
          </a:p>
        </p:txBody>
      </p:sp>
      <p:sp>
        <p:nvSpPr>
          <p:cNvPr id="3" name="Datumsplatzhalter 2"/>
          <p:cNvSpPr>
            <a:spLocks noGrp="1"/>
          </p:cNvSpPr>
          <p:nvPr>
            <p:ph type="dt" idx="1"/>
          </p:nvPr>
        </p:nvSpPr>
        <p:spPr>
          <a:xfrm>
            <a:off x="3856738" y="1"/>
            <a:ext cx="2950474" cy="497046"/>
          </a:xfrm>
          <a:prstGeom prst="rect">
            <a:avLst/>
          </a:prstGeom>
        </p:spPr>
        <p:txBody>
          <a:bodyPr vert="horz" lIns="92148" tIns="46074" rIns="92148" bIns="46074" rtlCol="0"/>
          <a:lstStyle>
            <a:lvl1pPr algn="r">
              <a:defRPr sz="1300"/>
            </a:lvl1pPr>
          </a:lstStyle>
          <a:p>
            <a:fld id="{67A030E3-3E0B-4521-88B4-8DC51F62562F}" type="datetimeFigureOut">
              <a:rPr lang="de-AT" smtClean="0"/>
              <a:pPr/>
              <a:t>26.05.2025</a:t>
            </a:fld>
            <a:endParaRPr lang="de-AT"/>
          </a:p>
        </p:txBody>
      </p:sp>
      <p:sp>
        <p:nvSpPr>
          <p:cNvPr id="4" name="Folienbildplatzhalt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2148" tIns="46074" rIns="92148" bIns="46074" rtlCol="0" anchor="ctr"/>
          <a:lstStyle/>
          <a:p>
            <a:endParaRPr lang="de-AT"/>
          </a:p>
        </p:txBody>
      </p:sp>
      <p:sp>
        <p:nvSpPr>
          <p:cNvPr id="5" name="Notizenplatzhalter 4"/>
          <p:cNvSpPr>
            <a:spLocks noGrp="1"/>
          </p:cNvSpPr>
          <p:nvPr>
            <p:ph type="body" sz="quarter" idx="3"/>
          </p:nvPr>
        </p:nvSpPr>
        <p:spPr>
          <a:xfrm>
            <a:off x="680880" y="4721940"/>
            <a:ext cx="5447030" cy="4473416"/>
          </a:xfrm>
          <a:prstGeom prst="rect">
            <a:avLst/>
          </a:prstGeom>
        </p:spPr>
        <p:txBody>
          <a:bodyPr vert="horz" lIns="92148" tIns="46074" rIns="92148" bIns="46074"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2" y="9442154"/>
            <a:ext cx="2950474" cy="497046"/>
          </a:xfrm>
          <a:prstGeom prst="rect">
            <a:avLst/>
          </a:prstGeom>
        </p:spPr>
        <p:txBody>
          <a:bodyPr vert="horz" lIns="92148" tIns="46074" rIns="92148" bIns="46074" rtlCol="0" anchor="b"/>
          <a:lstStyle>
            <a:lvl1pPr algn="l">
              <a:defRPr sz="1300"/>
            </a:lvl1pPr>
          </a:lstStyle>
          <a:p>
            <a:endParaRPr lang="de-AT"/>
          </a:p>
        </p:txBody>
      </p:sp>
      <p:sp>
        <p:nvSpPr>
          <p:cNvPr id="7" name="Foliennummernplatzhalter 6"/>
          <p:cNvSpPr>
            <a:spLocks noGrp="1"/>
          </p:cNvSpPr>
          <p:nvPr>
            <p:ph type="sldNum" sz="quarter" idx="5"/>
          </p:nvPr>
        </p:nvSpPr>
        <p:spPr>
          <a:xfrm>
            <a:off x="3856738" y="9442154"/>
            <a:ext cx="2950474" cy="497046"/>
          </a:xfrm>
          <a:prstGeom prst="rect">
            <a:avLst/>
          </a:prstGeom>
        </p:spPr>
        <p:txBody>
          <a:bodyPr vert="horz" lIns="92148" tIns="46074" rIns="92148" bIns="46074" rtlCol="0" anchor="b"/>
          <a:lstStyle>
            <a:lvl1pPr algn="r">
              <a:defRPr sz="1300"/>
            </a:lvl1pPr>
          </a:lstStyle>
          <a:p>
            <a:fld id="{62051EC7-84BF-4034-A1BB-FC6D1AE90B7D}" type="slidenum">
              <a:rPr lang="de-AT" smtClean="0"/>
              <a:pPr/>
              <a:t>‹#›</a:t>
            </a:fld>
            <a:endParaRPr lang="de-AT"/>
          </a:p>
        </p:txBody>
      </p:sp>
    </p:spTree>
    <p:extLst>
      <p:ext uri="{BB962C8B-B14F-4D97-AF65-F5344CB8AC3E}">
        <p14:creationId xmlns:p14="http://schemas.microsoft.com/office/powerpoint/2010/main" val="2020919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gif"/><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amp; Back ">
    <p:spTree>
      <p:nvGrpSpPr>
        <p:cNvPr id="1" name=""/>
        <p:cNvGrpSpPr/>
        <p:nvPr/>
      </p:nvGrpSpPr>
      <p:grpSpPr>
        <a:xfrm>
          <a:off x="0" y="0"/>
          <a:ext cx="0" cy="0"/>
          <a:chOff x="0" y="0"/>
          <a:chExt cx="0" cy="0"/>
        </a:xfrm>
      </p:grpSpPr>
      <p:pic>
        <p:nvPicPr>
          <p:cNvPr id="4" name="Bild 3">
            <a:extLst>
              <a:ext uri="{FF2B5EF4-FFF2-40B4-BE49-F238E27FC236}">
                <a16:creationId xmlns:a16="http://schemas.microsoft.com/office/drawing/2014/main" id="{9622852C-99AA-490B-BEE4-71C5AD4301D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55359" y="3289299"/>
            <a:ext cx="1822570" cy="415365"/>
          </a:xfrm>
          <a:prstGeom prst="rect">
            <a:avLst/>
          </a:prstGeom>
        </p:spPr>
      </p:pic>
    </p:spTree>
    <p:extLst>
      <p:ext uri="{BB962C8B-B14F-4D97-AF65-F5344CB8AC3E}">
        <p14:creationId xmlns:p14="http://schemas.microsoft.com/office/powerpoint/2010/main" val="73975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6" name="Inhaltsplatzhalter 1"/>
          <p:cNvSpPr txBox="1">
            <a:spLocks/>
          </p:cNvSpPr>
          <p:nvPr userDrawn="1"/>
        </p:nvSpPr>
        <p:spPr>
          <a:xfrm>
            <a:off x="1" y="0"/>
            <a:ext cx="9144000" cy="6858000"/>
          </a:xfrm>
          <a:prstGeom prst="rect">
            <a:avLst/>
          </a:prstGeom>
        </p:spPr>
        <p:txBody>
          <a:bodyPr anchor="ctr" anchorCtr="0"/>
          <a:lstStyle/>
          <a:p>
            <a:pPr marL="342900" marR="0" lvl="0" indent="-342900" algn="ctr"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endParaRPr kumimoji="0" lang="de-AT" sz="1600" b="0" i="0" u="none" strike="noStrike" kern="1200" cap="none" spc="0" normalizeH="0" baseline="0" noProof="0" dirty="0">
              <a:ln>
                <a:noFill/>
              </a:ln>
              <a:solidFill>
                <a:schemeClr val="tx1"/>
              </a:solidFill>
              <a:effectLst/>
              <a:uLnTx/>
              <a:uFillTx/>
              <a:latin typeface="Century Gothic" pitchFamily="34" charset="0"/>
              <a:ea typeface="+mn-ea"/>
              <a:cs typeface="+mn-cs"/>
            </a:endParaRPr>
          </a:p>
        </p:txBody>
      </p:sp>
      <p:pic>
        <p:nvPicPr>
          <p:cNvPr id="7" name="Grafik 6" descr="schoenherr-logo-grey-CMYK.gif">
            <a:extLst>
              <a:ext uri="{FF2B5EF4-FFF2-40B4-BE49-F238E27FC236}">
                <a16:creationId xmlns:a16="http://schemas.microsoft.com/office/drawing/2014/main" id="{51FA7902-575C-41F4-94F3-69EFA7F06C92}"/>
              </a:ext>
            </a:extLst>
          </p:cNvPr>
          <p:cNvPicPr>
            <a:picLocks noChangeAspect="1"/>
          </p:cNvPicPr>
          <p:nvPr userDrawn="1"/>
        </p:nvPicPr>
        <p:blipFill>
          <a:blip r:embed="rId2" cstate="print"/>
          <a:stretch>
            <a:fillRect/>
          </a:stretch>
        </p:blipFill>
        <p:spPr>
          <a:xfrm>
            <a:off x="3875021" y="6345614"/>
            <a:ext cx="1332000" cy="190516"/>
          </a:xfrm>
          <a:prstGeom prst="rect">
            <a:avLst/>
          </a:prstGeom>
        </p:spPr>
      </p:pic>
    </p:spTree>
    <p:extLst>
      <p:ext uri="{BB962C8B-B14F-4D97-AF65-F5344CB8AC3E}">
        <p14:creationId xmlns:p14="http://schemas.microsoft.com/office/powerpoint/2010/main" val="3807469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Titel 1"/>
          <p:cNvSpPr>
            <a:spLocks noGrp="1"/>
          </p:cNvSpPr>
          <p:nvPr>
            <p:ph type="title" hasCustomPrompt="1"/>
          </p:nvPr>
        </p:nvSpPr>
        <p:spPr>
          <a:xfrm>
            <a:off x="0" y="2422800"/>
            <a:ext cx="4392538" cy="580546"/>
          </a:xfrm>
          <a:prstGeom prst="rect">
            <a:avLst/>
          </a:prstGeom>
        </p:spPr>
        <p:txBody>
          <a:bodyPr anchor="b"/>
          <a:lstStyle>
            <a:lvl1pPr algn="ctr">
              <a:defRPr sz="2400">
                <a:solidFill>
                  <a:schemeClr val="tx1"/>
                </a:solidFill>
                <a:latin typeface="Verdana" panose="020B0604030504040204" pitchFamily="34" charset="0"/>
                <a:ea typeface="Verdana" panose="020B0604030504040204" pitchFamily="34" charset="0"/>
              </a:defRPr>
            </a:lvl1pPr>
          </a:lstStyle>
          <a:p>
            <a:r>
              <a:rPr lang="en-GB" noProof="0"/>
              <a:t>[presentation title]</a:t>
            </a:r>
          </a:p>
        </p:txBody>
      </p:sp>
      <p:sp>
        <p:nvSpPr>
          <p:cNvPr id="7" name="Textplatzhalter 2"/>
          <p:cNvSpPr>
            <a:spLocks noGrp="1"/>
          </p:cNvSpPr>
          <p:nvPr>
            <p:ph type="body" idx="1" hasCustomPrompt="1"/>
          </p:nvPr>
        </p:nvSpPr>
        <p:spPr>
          <a:xfrm>
            <a:off x="0" y="3198600"/>
            <a:ext cx="4392538" cy="460800"/>
          </a:xfrm>
          <a:prstGeom prst="rect">
            <a:avLst/>
          </a:prstGeom>
        </p:spPr>
        <p:txBody>
          <a:bodyPr/>
          <a:lstStyle>
            <a:lvl1pPr marL="0" indent="0" algn="ctr">
              <a:buNone/>
              <a:defRPr sz="1200" baseline="0">
                <a:solidFill>
                  <a:srgbClr val="E20078"/>
                </a:solidFill>
                <a:latin typeface="Verdana" panose="020B0604030504040204" pitchFamily="34" charset="0"/>
                <a:ea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noProof="0"/>
              <a:t>[first name] [last name]</a:t>
            </a:r>
            <a:br>
              <a:rPr lang="en-GB" noProof="0"/>
            </a:br>
            <a:r>
              <a:rPr lang="en-GB" noProof="0"/>
              <a:t>[dd month yyyy]</a:t>
            </a:r>
          </a:p>
        </p:txBody>
      </p:sp>
      <p:pic>
        <p:nvPicPr>
          <p:cNvPr id="8" name="Grafik 6" descr="schoenherr-logo-grey-CMYK.gif">
            <a:extLst>
              <a:ext uri="{FF2B5EF4-FFF2-40B4-BE49-F238E27FC236}">
                <a16:creationId xmlns:a16="http://schemas.microsoft.com/office/drawing/2014/main" id="{AE12F03C-C190-42C7-8999-7148D6873ECD}"/>
              </a:ext>
            </a:extLst>
          </p:cNvPr>
          <p:cNvPicPr>
            <a:picLocks noChangeAspect="1"/>
          </p:cNvPicPr>
          <p:nvPr userDrawn="1"/>
        </p:nvPicPr>
        <p:blipFill>
          <a:blip r:embed="rId2" cstate="print"/>
          <a:stretch>
            <a:fillRect/>
          </a:stretch>
        </p:blipFill>
        <p:spPr>
          <a:xfrm>
            <a:off x="3897597" y="6345614"/>
            <a:ext cx="1332000" cy="190516"/>
          </a:xfrm>
          <a:prstGeom prst="rect">
            <a:avLst/>
          </a:prstGeom>
        </p:spPr>
      </p:pic>
      <p:sp>
        <p:nvSpPr>
          <p:cNvPr id="2" name="Textfeld 5">
            <a:extLst>
              <a:ext uri="{FF2B5EF4-FFF2-40B4-BE49-F238E27FC236}">
                <a16:creationId xmlns:a16="http://schemas.microsoft.com/office/drawing/2014/main" id="{E2D6DC7F-0DCD-CB12-781F-895D8E05E591}"/>
              </a:ext>
            </a:extLst>
          </p:cNvPr>
          <p:cNvSpPr txBox="1"/>
          <p:nvPr userDrawn="1"/>
        </p:nvSpPr>
        <p:spPr>
          <a:xfrm>
            <a:off x="381001" y="6345614"/>
            <a:ext cx="2016224" cy="215444"/>
          </a:xfrm>
          <a:prstGeom prst="rect">
            <a:avLst/>
          </a:prstGeom>
          <a:noFill/>
        </p:spPr>
        <p:txBody>
          <a:bodyPr wrap="square" rtlCol="0">
            <a:spAutoFit/>
          </a:bodyPr>
          <a:lstStyle/>
          <a:p>
            <a:r>
              <a:rPr lang="en-GB" sz="800" noProof="0" dirty="0">
                <a:latin typeface="Century Gothic" pitchFamily="34" charset="0"/>
              </a:rPr>
              <a:t>© Schoenherr 2025</a:t>
            </a:r>
          </a:p>
        </p:txBody>
      </p:sp>
    </p:spTree>
    <p:extLst>
      <p:ext uri="{BB962C8B-B14F-4D97-AF65-F5344CB8AC3E}">
        <p14:creationId xmlns:p14="http://schemas.microsoft.com/office/powerpoint/2010/main" val="4176025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 bullet points">
    <p:spTree>
      <p:nvGrpSpPr>
        <p:cNvPr id="1" name=""/>
        <p:cNvGrpSpPr/>
        <p:nvPr/>
      </p:nvGrpSpPr>
      <p:grpSpPr>
        <a:xfrm>
          <a:off x="0" y="0"/>
          <a:ext cx="0" cy="0"/>
          <a:chOff x="0" y="0"/>
          <a:chExt cx="0" cy="0"/>
        </a:xfrm>
      </p:grpSpPr>
      <p:sp>
        <p:nvSpPr>
          <p:cNvPr id="9" name="Inhaltsplatzhalter 8"/>
          <p:cNvSpPr>
            <a:spLocks noGrp="1"/>
          </p:cNvSpPr>
          <p:nvPr>
            <p:ph sz="quarter" idx="13"/>
          </p:nvPr>
        </p:nvSpPr>
        <p:spPr>
          <a:xfrm>
            <a:off x="378853" y="1315363"/>
            <a:ext cx="8097370" cy="4491620"/>
          </a:xfrm>
          <a:prstGeom prst="rect">
            <a:avLst/>
          </a:prstGeom>
        </p:spPr>
        <p:txBody>
          <a:bodyPr/>
          <a:lstStyle>
            <a:lvl1pPr marL="342900" indent="-342900">
              <a:spcBef>
                <a:spcPts val="0"/>
              </a:spcBef>
              <a:spcAft>
                <a:spcPts val="1800"/>
              </a:spcAft>
              <a:buFont typeface="Arial" panose="020B0604020202020204" pitchFamily="34" charset="0"/>
              <a:buChar char="•"/>
              <a:defRPr sz="1600">
                <a:solidFill>
                  <a:schemeClr val="tx1"/>
                </a:solidFill>
                <a:latin typeface="Verdana" panose="020B0604030504040204" pitchFamily="34" charset="0"/>
                <a:ea typeface="Verdana" panose="020B0604030504040204" pitchFamily="34" charset="0"/>
              </a:defRPr>
            </a:lvl1pPr>
            <a:lvl2pPr>
              <a:spcBef>
                <a:spcPts val="0"/>
              </a:spcBef>
              <a:spcAft>
                <a:spcPts val="1800"/>
              </a:spcAft>
              <a:buFont typeface="Century Gothic" pitchFamily="34" charset="0"/>
              <a:buChar char="-"/>
              <a:defRPr sz="1600">
                <a:solidFill>
                  <a:schemeClr val="tx1"/>
                </a:solidFill>
                <a:latin typeface="Verdana" panose="020B0604030504040204" pitchFamily="34" charset="0"/>
                <a:ea typeface="Verdana" panose="020B0604030504040204" pitchFamily="34" charset="0"/>
              </a:defRPr>
            </a:lvl2pPr>
            <a:lvl3pPr>
              <a:spcBef>
                <a:spcPts val="0"/>
              </a:spcBef>
              <a:spcAft>
                <a:spcPts val="1800"/>
              </a:spcAft>
              <a:defRPr sz="1600">
                <a:solidFill>
                  <a:schemeClr val="tx1"/>
                </a:solidFill>
                <a:latin typeface="Verdana" panose="020B0604030504040204" pitchFamily="34" charset="0"/>
                <a:ea typeface="Verdana" panose="020B060403050404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US" noProof="0"/>
              <a:t>Click to edit Master text styles</a:t>
            </a:r>
          </a:p>
          <a:p>
            <a:pPr lvl="1"/>
            <a:r>
              <a:rPr lang="en-US" noProof="0"/>
              <a:t>Second level</a:t>
            </a:r>
          </a:p>
          <a:p>
            <a:pPr lvl="2"/>
            <a:r>
              <a:rPr lang="en-US" noProof="0"/>
              <a:t>Third level</a:t>
            </a:r>
          </a:p>
        </p:txBody>
      </p:sp>
      <p:sp>
        <p:nvSpPr>
          <p:cNvPr id="2" name="Rechteck 1"/>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grpSp>
        <p:nvGrpSpPr>
          <p:cNvPr id="3" name="Group 2">
            <a:extLst>
              <a:ext uri="{FF2B5EF4-FFF2-40B4-BE49-F238E27FC236}">
                <a16:creationId xmlns:a16="http://schemas.microsoft.com/office/drawing/2014/main" id="{695FD695-8100-4AAC-84C4-9D36427E357B}"/>
              </a:ext>
            </a:extLst>
          </p:cNvPr>
          <p:cNvGrpSpPr/>
          <p:nvPr userDrawn="1"/>
        </p:nvGrpSpPr>
        <p:grpSpPr>
          <a:xfrm>
            <a:off x="423676" y="979096"/>
            <a:ext cx="8309162" cy="144000"/>
            <a:chOff x="423676" y="979096"/>
            <a:chExt cx="8309162" cy="144000"/>
          </a:xfrm>
        </p:grpSpPr>
        <p:cxnSp>
          <p:nvCxnSpPr>
            <p:cNvPr id="11" name="Straight Connector 10">
              <a:extLst>
                <a:ext uri="{FF2B5EF4-FFF2-40B4-BE49-F238E27FC236}">
                  <a16:creationId xmlns:a16="http://schemas.microsoft.com/office/drawing/2014/main" id="{DB5D5B2A-274B-495E-AB24-E49D7C7577F9}"/>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A57206A9-1B0F-40B4-9F85-CE65B155A882}"/>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3" name="Grafik 6" descr="schoenherr-logo-grey-CMYK.gif">
            <a:extLst>
              <a:ext uri="{FF2B5EF4-FFF2-40B4-BE49-F238E27FC236}">
                <a16:creationId xmlns:a16="http://schemas.microsoft.com/office/drawing/2014/main" id="{526D1A53-6152-4305-B336-614AD06BA8C9}"/>
              </a:ext>
            </a:extLst>
          </p:cNvPr>
          <p:cNvPicPr>
            <a:picLocks noChangeAspect="1"/>
          </p:cNvPicPr>
          <p:nvPr userDrawn="1"/>
        </p:nvPicPr>
        <p:blipFill>
          <a:blip r:embed="rId2" cstate="print"/>
          <a:stretch>
            <a:fillRect/>
          </a:stretch>
        </p:blipFill>
        <p:spPr>
          <a:xfrm>
            <a:off x="3898800" y="6345614"/>
            <a:ext cx="1332000" cy="190516"/>
          </a:xfrm>
          <a:prstGeom prst="rect">
            <a:avLst/>
          </a:prstGeom>
        </p:spPr>
      </p:pic>
      <p:sp>
        <p:nvSpPr>
          <p:cNvPr id="14" name="Textfeld 5">
            <a:extLst>
              <a:ext uri="{FF2B5EF4-FFF2-40B4-BE49-F238E27FC236}">
                <a16:creationId xmlns:a16="http://schemas.microsoft.com/office/drawing/2014/main" id="{65146161-4A1B-4DAE-9650-7FFCFCD7E0B7}"/>
              </a:ext>
            </a:extLst>
          </p:cNvPr>
          <p:cNvSpPr txBox="1"/>
          <p:nvPr userDrawn="1"/>
        </p:nvSpPr>
        <p:spPr>
          <a:xfrm>
            <a:off x="381001" y="6345614"/>
            <a:ext cx="2016224" cy="215444"/>
          </a:xfrm>
          <a:prstGeom prst="rect">
            <a:avLst/>
          </a:prstGeom>
          <a:noFill/>
        </p:spPr>
        <p:txBody>
          <a:bodyPr wrap="square" rtlCol="0">
            <a:spAutoFit/>
          </a:bodyPr>
          <a:lstStyle/>
          <a:p>
            <a:r>
              <a:rPr lang="en-GB" sz="800" noProof="0" dirty="0">
                <a:latin typeface="Century Gothic" pitchFamily="34" charset="0"/>
              </a:rPr>
              <a:t>© Schoenherr 2025</a:t>
            </a:r>
          </a:p>
        </p:txBody>
      </p:sp>
      <p:sp>
        <p:nvSpPr>
          <p:cNvPr id="15" name="Titel 1">
            <a:extLst>
              <a:ext uri="{FF2B5EF4-FFF2-40B4-BE49-F238E27FC236}">
                <a16:creationId xmlns:a16="http://schemas.microsoft.com/office/drawing/2014/main" id="{FFD24B29-B48A-4460-BFCC-D8838220B86A}"/>
              </a:ext>
            </a:extLst>
          </p:cNvPr>
          <p:cNvSpPr>
            <a:spLocks noGrp="1"/>
          </p:cNvSpPr>
          <p:nvPr>
            <p:ph type="ctrTitle" hasCustomPrompt="1"/>
          </p:nvPr>
        </p:nvSpPr>
        <p:spPr>
          <a:xfrm>
            <a:off x="378853" y="546570"/>
            <a:ext cx="8097370" cy="504000"/>
          </a:xfrm>
          <a:prstGeom prst="rect">
            <a:avLst/>
          </a:prstGeom>
        </p:spPr>
        <p:txBody>
          <a:bodyPr anchor="b"/>
          <a:lstStyle>
            <a:lvl1pPr algn="l">
              <a:defRPr sz="28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3640672030"/>
      </p:ext>
    </p:extLst>
  </p:cSld>
  <p:clrMapOvr>
    <a:masterClrMapping/>
  </p:clrMapOvr>
  <p:extLst>
    <p:ext uri="{DCECCB84-F9BA-43D5-87BE-67443E8EF086}">
      <p15:sldGuideLst xmlns:p15="http://schemas.microsoft.com/office/powerpoint/2012/main">
        <p15:guide id="1" orient="horz" pos="1117" userDrawn="1">
          <p15:clr>
            <a:srgbClr val="FBAE40"/>
          </p15:clr>
        </p15:guide>
        <p15:guide id="2" pos="295" userDrawn="1">
          <p15:clr>
            <a:srgbClr val="FBAE40"/>
          </p15:clr>
        </p15:guide>
        <p15:guide id="3" pos="5352" userDrawn="1">
          <p15:clr>
            <a:srgbClr val="FBAE40"/>
          </p15:clr>
        </p15:guide>
        <p15:guide id="4" pos="2789" userDrawn="1">
          <p15:clr>
            <a:srgbClr val="FBAE40"/>
          </p15:clr>
        </p15:guide>
        <p15:guide id="5" orient="horz" pos="3952" userDrawn="1">
          <p15:clr>
            <a:srgbClr val="FBAE40"/>
          </p15:clr>
        </p15:guide>
        <p15:guide id="6" orient="horz" pos="2523" userDrawn="1">
          <p15:clr>
            <a:srgbClr val="FBAE40"/>
          </p15:clr>
        </p15:guide>
        <p15:guide id="7" pos="226" userDrawn="1">
          <p15:clr>
            <a:srgbClr val="FBAE40"/>
          </p15:clr>
        </p15:guide>
        <p15:guide id="8" orient="horz" pos="84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subheadline">
    <p:spTree>
      <p:nvGrpSpPr>
        <p:cNvPr id="1" name=""/>
        <p:cNvGrpSpPr/>
        <p:nvPr/>
      </p:nvGrpSpPr>
      <p:grpSpPr>
        <a:xfrm>
          <a:off x="0" y="0"/>
          <a:ext cx="0" cy="0"/>
          <a:chOff x="0" y="0"/>
          <a:chExt cx="0" cy="0"/>
        </a:xfrm>
      </p:grpSpPr>
      <p:sp>
        <p:nvSpPr>
          <p:cNvPr id="3" name="Inhaltsplatzhalter 8">
            <a:extLst>
              <a:ext uri="{FF2B5EF4-FFF2-40B4-BE49-F238E27FC236}">
                <a16:creationId xmlns:a16="http://schemas.microsoft.com/office/drawing/2014/main" id="{F8F3D651-92DE-4A36-857A-861A93CCF064}"/>
              </a:ext>
            </a:extLst>
          </p:cNvPr>
          <p:cNvSpPr>
            <a:spLocks noGrp="1"/>
          </p:cNvSpPr>
          <p:nvPr>
            <p:ph sz="quarter" idx="13" hasCustomPrompt="1"/>
          </p:nvPr>
        </p:nvSpPr>
        <p:spPr>
          <a:xfrm>
            <a:off x="381002" y="1284090"/>
            <a:ext cx="8097370" cy="1753396"/>
          </a:xfrm>
          <a:prstGeom prst="rect">
            <a:avLst/>
          </a:prstGeom>
        </p:spPr>
        <p:txBody>
          <a:bodyPr/>
          <a:lstStyle>
            <a:lvl1pPr marL="0" indent="0">
              <a:spcBef>
                <a:spcPts val="0"/>
              </a:spcBef>
              <a:spcAft>
                <a:spcPts val="1800"/>
              </a:spcAft>
              <a:buFont typeface="Arial" panose="020B0604020202020204" pitchFamily="34" charset="0"/>
              <a:buNone/>
              <a:defRPr sz="1000">
                <a:solidFill>
                  <a:schemeClr val="tx1"/>
                </a:solidFill>
                <a:latin typeface="Verdana" panose="020B0604030504040204" pitchFamily="34" charset="0"/>
                <a:ea typeface="Verdana" panose="020B0604030504040204" pitchFamily="34" charset="0"/>
              </a:defRPr>
            </a:lvl1pPr>
            <a:lvl2pPr marL="457200" indent="0">
              <a:spcBef>
                <a:spcPts val="0"/>
              </a:spcBef>
              <a:spcAft>
                <a:spcPts val="1800"/>
              </a:spcAft>
              <a:buFont typeface="Century Gothic" pitchFamily="34" charset="0"/>
              <a:buNone/>
              <a:defRPr sz="1600">
                <a:solidFill>
                  <a:schemeClr val="tx1"/>
                </a:solidFill>
                <a:latin typeface="Century Gothic" panose="020B0502020202020204" pitchFamily="34" charset="0"/>
              </a:defRPr>
            </a:lvl2pPr>
            <a:lvl3pPr marL="914400" indent="0">
              <a:spcBef>
                <a:spcPts val="0"/>
              </a:spcBef>
              <a:spcAft>
                <a:spcPts val="1800"/>
              </a:spcAft>
              <a:buNone/>
              <a:defRPr sz="1600">
                <a:solidFill>
                  <a:schemeClr val="tx1"/>
                </a:solidFill>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GB" noProof="0"/>
              <a:t>Text</a:t>
            </a:r>
          </a:p>
        </p:txBody>
      </p:sp>
      <p:sp>
        <p:nvSpPr>
          <p:cNvPr id="9" name="Inhaltsplatzhalter 8">
            <a:extLst>
              <a:ext uri="{FF2B5EF4-FFF2-40B4-BE49-F238E27FC236}">
                <a16:creationId xmlns:a16="http://schemas.microsoft.com/office/drawing/2014/main" id="{77BE07BB-E292-4561-8818-581208D9530A}"/>
              </a:ext>
            </a:extLst>
          </p:cNvPr>
          <p:cNvSpPr>
            <a:spLocks noGrp="1"/>
          </p:cNvSpPr>
          <p:nvPr>
            <p:ph sz="quarter" idx="14" hasCustomPrompt="1"/>
          </p:nvPr>
        </p:nvSpPr>
        <p:spPr>
          <a:xfrm>
            <a:off x="381001" y="3140599"/>
            <a:ext cx="8097370" cy="445527"/>
          </a:xfrm>
          <a:prstGeom prst="rect">
            <a:avLst/>
          </a:prstGeom>
        </p:spPr>
        <p:txBody>
          <a:bodyPr/>
          <a:lstStyle>
            <a:lvl1pPr marL="0" indent="0">
              <a:spcBef>
                <a:spcPts val="0"/>
              </a:spcBef>
              <a:spcAft>
                <a:spcPts val="1800"/>
              </a:spcAft>
              <a:buFont typeface="Arial" panose="020B0604020202020204" pitchFamily="34" charset="0"/>
              <a:buNone/>
              <a:defRPr sz="1600">
                <a:solidFill>
                  <a:schemeClr val="tx1"/>
                </a:solidFill>
                <a:latin typeface="Verdana" panose="020B0604030504040204" pitchFamily="34" charset="0"/>
                <a:ea typeface="Verdana" panose="020B0604030504040204" pitchFamily="34" charset="0"/>
              </a:defRPr>
            </a:lvl1pPr>
            <a:lvl2pPr marL="457200" indent="0">
              <a:spcBef>
                <a:spcPts val="0"/>
              </a:spcBef>
              <a:spcAft>
                <a:spcPts val="1800"/>
              </a:spcAft>
              <a:buFont typeface="Century Gothic" pitchFamily="34" charset="0"/>
              <a:buNone/>
              <a:defRPr sz="1600">
                <a:solidFill>
                  <a:schemeClr val="tx1"/>
                </a:solidFill>
                <a:latin typeface="Century Gothic" panose="020B0502020202020204" pitchFamily="34" charset="0"/>
              </a:defRPr>
            </a:lvl2pPr>
            <a:lvl3pPr marL="914400" indent="0">
              <a:spcBef>
                <a:spcPts val="0"/>
              </a:spcBef>
              <a:spcAft>
                <a:spcPts val="1800"/>
              </a:spcAft>
              <a:buNone/>
              <a:defRPr sz="1600">
                <a:solidFill>
                  <a:schemeClr val="tx1"/>
                </a:solidFill>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GB" noProof="0"/>
              <a:t>Subheadline</a:t>
            </a:r>
          </a:p>
        </p:txBody>
      </p:sp>
      <p:sp>
        <p:nvSpPr>
          <p:cNvPr id="11" name="Inhaltsplatzhalter 8">
            <a:extLst>
              <a:ext uri="{FF2B5EF4-FFF2-40B4-BE49-F238E27FC236}">
                <a16:creationId xmlns:a16="http://schemas.microsoft.com/office/drawing/2014/main" id="{2B2E481B-1E31-406B-9206-09A00BB0DB56}"/>
              </a:ext>
            </a:extLst>
          </p:cNvPr>
          <p:cNvSpPr>
            <a:spLocks noGrp="1"/>
          </p:cNvSpPr>
          <p:nvPr>
            <p:ph sz="quarter" idx="15" hasCustomPrompt="1"/>
          </p:nvPr>
        </p:nvSpPr>
        <p:spPr>
          <a:xfrm>
            <a:off x="381001" y="3689239"/>
            <a:ext cx="8097370" cy="1753396"/>
          </a:xfrm>
          <a:prstGeom prst="rect">
            <a:avLst/>
          </a:prstGeom>
        </p:spPr>
        <p:txBody>
          <a:bodyPr/>
          <a:lstStyle>
            <a:lvl1pPr marL="0" indent="0">
              <a:spcBef>
                <a:spcPts val="0"/>
              </a:spcBef>
              <a:spcAft>
                <a:spcPts val="1800"/>
              </a:spcAft>
              <a:buFont typeface="Arial" panose="020B0604020202020204" pitchFamily="34" charset="0"/>
              <a:buNone/>
              <a:defRPr sz="1000">
                <a:solidFill>
                  <a:schemeClr val="tx1"/>
                </a:solidFill>
                <a:latin typeface="Verdana" panose="020B0604030504040204" pitchFamily="34" charset="0"/>
                <a:ea typeface="Verdana" panose="020B0604030504040204" pitchFamily="34" charset="0"/>
              </a:defRPr>
            </a:lvl1pPr>
            <a:lvl2pPr marL="457200" indent="0">
              <a:spcBef>
                <a:spcPts val="0"/>
              </a:spcBef>
              <a:spcAft>
                <a:spcPts val="1800"/>
              </a:spcAft>
              <a:buFont typeface="Century Gothic" pitchFamily="34" charset="0"/>
              <a:buNone/>
              <a:defRPr sz="1600">
                <a:solidFill>
                  <a:schemeClr val="tx1"/>
                </a:solidFill>
                <a:latin typeface="Century Gothic" panose="020B0502020202020204" pitchFamily="34" charset="0"/>
              </a:defRPr>
            </a:lvl2pPr>
            <a:lvl3pPr marL="914400" indent="0">
              <a:spcBef>
                <a:spcPts val="0"/>
              </a:spcBef>
              <a:spcAft>
                <a:spcPts val="1800"/>
              </a:spcAft>
              <a:buNone/>
              <a:defRPr sz="1600">
                <a:solidFill>
                  <a:schemeClr val="tx1"/>
                </a:solidFill>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GB" noProof="0"/>
              <a:t>Text</a:t>
            </a:r>
          </a:p>
        </p:txBody>
      </p:sp>
      <p:sp>
        <p:nvSpPr>
          <p:cNvPr id="12" name="Rechteck 1">
            <a:extLst>
              <a:ext uri="{FF2B5EF4-FFF2-40B4-BE49-F238E27FC236}">
                <a16:creationId xmlns:a16="http://schemas.microsoft.com/office/drawing/2014/main" id="{CEB0C034-A1D1-42F0-A5B2-1FE12238ED2D}"/>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3" name="Grafik 6" descr="schoenherr-logo-grey-CMYK.gif">
            <a:extLst>
              <a:ext uri="{FF2B5EF4-FFF2-40B4-BE49-F238E27FC236}">
                <a16:creationId xmlns:a16="http://schemas.microsoft.com/office/drawing/2014/main" id="{187E297B-EDA1-4AAB-9007-E240D4E24495}"/>
              </a:ext>
            </a:extLst>
          </p:cNvPr>
          <p:cNvPicPr>
            <a:picLocks noChangeAspect="1"/>
          </p:cNvPicPr>
          <p:nvPr userDrawn="1"/>
        </p:nvPicPr>
        <p:blipFill>
          <a:blip r:embed="rId2" cstate="print"/>
          <a:stretch>
            <a:fillRect/>
          </a:stretch>
        </p:blipFill>
        <p:spPr>
          <a:xfrm>
            <a:off x="3898800" y="6346800"/>
            <a:ext cx="1332000" cy="190516"/>
          </a:xfrm>
          <a:prstGeom prst="rect">
            <a:avLst/>
          </a:prstGeom>
        </p:spPr>
      </p:pic>
      <p:grpSp>
        <p:nvGrpSpPr>
          <p:cNvPr id="15" name="Group 14">
            <a:extLst>
              <a:ext uri="{FF2B5EF4-FFF2-40B4-BE49-F238E27FC236}">
                <a16:creationId xmlns:a16="http://schemas.microsoft.com/office/drawing/2014/main" id="{8B112031-C2CF-4A15-B79F-AFF2FA40E516}"/>
              </a:ext>
            </a:extLst>
          </p:cNvPr>
          <p:cNvGrpSpPr/>
          <p:nvPr userDrawn="1"/>
        </p:nvGrpSpPr>
        <p:grpSpPr>
          <a:xfrm>
            <a:off x="423676" y="979096"/>
            <a:ext cx="8309162" cy="144000"/>
            <a:chOff x="423676" y="979096"/>
            <a:chExt cx="8309162" cy="144000"/>
          </a:xfrm>
        </p:grpSpPr>
        <p:cxnSp>
          <p:nvCxnSpPr>
            <p:cNvPr id="16" name="Straight Connector 15">
              <a:extLst>
                <a:ext uri="{FF2B5EF4-FFF2-40B4-BE49-F238E27FC236}">
                  <a16:creationId xmlns:a16="http://schemas.microsoft.com/office/drawing/2014/main" id="{8E62A18E-A417-4557-840D-D143AC2D23FE}"/>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B103B1CC-A60B-4750-8EA9-3D30E29A45F0}"/>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Titel 1">
            <a:extLst>
              <a:ext uri="{FF2B5EF4-FFF2-40B4-BE49-F238E27FC236}">
                <a16:creationId xmlns:a16="http://schemas.microsoft.com/office/drawing/2014/main" id="{4D804510-72F8-48F5-BA94-4B37B21AF046}"/>
              </a:ext>
            </a:extLst>
          </p:cNvPr>
          <p:cNvSpPr>
            <a:spLocks noGrp="1"/>
          </p:cNvSpPr>
          <p:nvPr>
            <p:ph type="ctrTitle" hasCustomPrompt="1"/>
          </p:nvPr>
        </p:nvSpPr>
        <p:spPr>
          <a:xfrm>
            <a:off x="378853" y="546570"/>
            <a:ext cx="8097370" cy="504000"/>
          </a:xfrm>
          <a:prstGeom prst="rect">
            <a:avLst/>
          </a:prstGeom>
        </p:spPr>
        <p:txBody>
          <a:bodyPr anchor="b"/>
          <a:lstStyle>
            <a:lvl1pPr algn="l">
              <a:defRPr sz="28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
        <p:nvSpPr>
          <p:cNvPr id="19" name="Textfeld 5">
            <a:extLst>
              <a:ext uri="{FF2B5EF4-FFF2-40B4-BE49-F238E27FC236}">
                <a16:creationId xmlns:a16="http://schemas.microsoft.com/office/drawing/2014/main" id="{CA7999BB-AB7A-439E-B4AB-D8CEA13DC798}"/>
              </a:ext>
            </a:extLst>
          </p:cNvPr>
          <p:cNvSpPr txBox="1"/>
          <p:nvPr userDrawn="1"/>
        </p:nvSpPr>
        <p:spPr>
          <a:xfrm>
            <a:off x="381001" y="6345614"/>
            <a:ext cx="2016224" cy="215444"/>
          </a:xfrm>
          <a:prstGeom prst="rect">
            <a:avLst/>
          </a:prstGeom>
          <a:noFill/>
        </p:spPr>
        <p:txBody>
          <a:bodyPr wrap="square" rtlCol="0">
            <a:spAutoFit/>
          </a:bodyPr>
          <a:lstStyle/>
          <a:p>
            <a:r>
              <a:rPr lang="en-GB" sz="800" noProof="0" dirty="0">
                <a:latin typeface="Century Gothic" pitchFamily="34" charset="0"/>
              </a:rPr>
              <a:t>© Schoenherr 2025</a:t>
            </a:r>
          </a:p>
        </p:txBody>
      </p:sp>
    </p:spTree>
    <p:extLst>
      <p:ext uri="{BB962C8B-B14F-4D97-AF65-F5344CB8AC3E}">
        <p14:creationId xmlns:p14="http://schemas.microsoft.com/office/powerpoint/2010/main" val="1304684952"/>
      </p:ext>
    </p:extLst>
  </p:cSld>
  <p:clrMapOvr>
    <a:masterClrMapping/>
  </p:clrMapOvr>
  <p:extLst>
    <p:ext uri="{DCECCB84-F9BA-43D5-87BE-67443E8EF086}">
      <p15:sldGuideLst xmlns:p15="http://schemas.microsoft.com/office/powerpoint/2012/main">
        <p15:guide id="1" pos="226" userDrawn="1">
          <p15:clr>
            <a:srgbClr val="FBAE40"/>
          </p15:clr>
        </p15:guide>
        <p15:guide id="2" pos="295" userDrawn="1">
          <p15:clr>
            <a:srgbClr val="FBAE40"/>
          </p15:clr>
        </p15:guide>
        <p15:guide id="3" pos="2789" userDrawn="1">
          <p15:clr>
            <a:srgbClr val="FBAE40"/>
          </p15:clr>
        </p15:guide>
        <p15:guide id="4" pos="5352" userDrawn="1">
          <p15:clr>
            <a:srgbClr val="FBAE40"/>
          </p15:clr>
        </p15:guide>
        <p15:guide id="5" orient="horz" pos="2432" userDrawn="1">
          <p15:clr>
            <a:srgbClr val="FBAE40"/>
          </p15:clr>
        </p15:guide>
        <p15:guide id="6" orient="horz" pos="1117" userDrawn="1">
          <p15:clr>
            <a:srgbClr val="FBAE40"/>
          </p15:clr>
        </p15:guide>
        <p15:guide id="7" orient="horz" pos="2228" userDrawn="1">
          <p15:clr>
            <a:srgbClr val="FBAE40"/>
          </p15:clr>
        </p15:guide>
        <p15:guide id="8" orient="horz" pos="2636" userDrawn="1">
          <p15:clr>
            <a:srgbClr val="FBAE40"/>
          </p15:clr>
        </p15:guide>
        <p15:guide id="9" orient="horz" pos="3725"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 two columns">
    <p:spTree>
      <p:nvGrpSpPr>
        <p:cNvPr id="1" name=""/>
        <p:cNvGrpSpPr/>
        <p:nvPr/>
      </p:nvGrpSpPr>
      <p:grpSpPr>
        <a:xfrm>
          <a:off x="0" y="0"/>
          <a:ext cx="0" cy="0"/>
          <a:chOff x="0" y="0"/>
          <a:chExt cx="0" cy="0"/>
        </a:xfrm>
      </p:grpSpPr>
      <p:sp>
        <p:nvSpPr>
          <p:cNvPr id="12" name="Inhaltsplatzhalter 8">
            <a:extLst>
              <a:ext uri="{FF2B5EF4-FFF2-40B4-BE49-F238E27FC236}">
                <a16:creationId xmlns:a16="http://schemas.microsoft.com/office/drawing/2014/main" id="{FF17EC8E-5869-4FF6-AAF1-405E4FF04D38}"/>
              </a:ext>
            </a:extLst>
          </p:cNvPr>
          <p:cNvSpPr>
            <a:spLocks noGrp="1"/>
          </p:cNvSpPr>
          <p:nvPr>
            <p:ph sz="quarter" idx="13" hasCustomPrompt="1"/>
          </p:nvPr>
        </p:nvSpPr>
        <p:spPr>
          <a:xfrm>
            <a:off x="358775" y="1319522"/>
            <a:ext cx="3850177" cy="4539600"/>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a:buFont typeface="Arial" panose="020B0604020202020204" pitchFamily="34" charset="0"/>
              <a:buChar char="•"/>
              <a:defRPr lang="de-DE" sz="16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a:t>Text</a:t>
            </a:r>
          </a:p>
        </p:txBody>
      </p:sp>
      <p:sp>
        <p:nvSpPr>
          <p:cNvPr id="18" name="Inhaltsplatzhalter 8">
            <a:extLst>
              <a:ext uri="{FF2B5EF4-FFF2-40B4-BE49-F238E27FC236}">
                <a16:creationId xmlns:a16="http://schemas.microsoft.com/office/drawing/2014/main" id="{99465587-D07B-4B9A-A85F-728D90FEFB73}"/>
              </a:ext>
            </a:extLst>
          </p:cNvPr>
          <p:cNvSpPr>
            <a:spLocks noGrp="1"/>
          </p:cNvSpPr>
          <p:nvPr>
            <p:ph sz="quarter" idx="14" hasCustomPrompt="1"/>
          </p:nvPr>
        </p:nvSpPr>
        <p:spPr>
          <a:xfrm>
            <a:off x="4695614" y="1319522"/>
            <a:ext cx="3760531" cy="4539600"/>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a:buFont typeface="Arial" panose="020B0604020202020204" pitchFamily="34" charset="0"/>
              <a:buChar char="•"/>
              <a:defRPr lang="de-DE" sz="16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dirty="0"/>
              <a:t>Text</a:t>
            </a:r>
          </a:p>
        </p:txBody>
      </p:sp>
      <p:sp>
        <p:nvSpPr>
          <p:cNvPr id="11" name="Rechteck 1">
            <a:extLst>
              <a:ext uri="{FF2B5EF4-FFF2-40B4-BE49-F238E27FC236}">
                <a16:creationId xmlns:a16="http://schemas.microsoft.com/office/drawing/2014/main" id="{E3396553-5C8C-47B4-84C1-E3A71A90332D}"/>
              </a:ext>
            </a:extLst>
          </p:cNvPr>
          <p:cNvSpPr/>
          <p:nvPr userDrawn="1"/>
        </p:nvSpPr>
        <p:spPr>
          <a:xfrm>
            <a:off x="8575200" y="6321600"/>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3" name="Grafik 6" descr="schoenherr-logo-grey-CMYK.gif">
            <a:extLst>
              <a:ext uri="{FF2B5EF4-FFF2-40B4-BE49-F238E27FC236}">
                <a16:creationId xmlns:a16="http://schemas.microsoft.com/office/drawing/2014/main" id="{E9A5AA68-AE8E-446C-86CB-FE01CE2D7572}"/>
              </a:ext>
            </a:extLst>
          </p:cNvPr>
          <p:cNvPicPr>
            <a:picLocks noChangeAspect="1"/>
          </p:cNvPicPr>
          <p:nvPr userDrawn="1"/>
        </p:nvPicPr>
        <p:blipFill>
          <a:blip r:embed="rId2" cstate="print"/>
          <a:stretch>
            <a:fillRect/>
          </a:stretch>
        </p:blipFill>
        <p:spPr>
          <a:xfrm>
            <a:off x="3898800" y="6346800"/>
            <a:ext cx="1332000" cy="190516"/>
          </a:xfrm>
          <a:prstGeom prst="rect">
            <a:avLst/>
          </a:prstGeom>
        </p:spPr>
      </p:pic>
      <p:grpSp>
        <p:nvGrpSpPr>
          <p:cNvPr id="10" name="Group 9">
            <a:extLst>
              <a:ext uri="{FF2B5EF4-FFF2-40B4-BE49-F238E27FC236}">
                <a16:creationId xmlns:a16="http://schemas.microsoft.com/office/drawing/2014/main" id="{B54EFC48-41AF-4235-A936-687DDEAB288F}"/>
              </a:ext>
            </a:extLst>
          </p:cNvPr>
          <p:cNvGrpSpPr/>
          <p:nvPr userDrawn="1"/>
        </p:nvGrpSpPr>
        <p:grpSpPr>
          <a:xfrm>
            <a:off x="423676" y="979096"/>
            <a:ext cx="8309162" cy="144000"/>
            <a:chOff x="423676" y="979096"/>
            <a:chExt cx="8309162" cy="144000"/>
          </a:xfrm>
        </p:grpSpPr>
        <p:cxnSp>
          <p:nvCxnSpPr>
            <p:cNvPr id="15" name="Straight Connector 14">
              <a:extLst>
                <a:ext uri="{FF2B5EF4-FFF2-40B4-BE49-F238E27FC236}">
                  <a16:creationId xmlns:a16="http://schemas.microsoft.com/office/drawing/2014/main" id="{C08EB32A-E601-4549-B45D-63ACA7D22B1F}"/>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F99D1D58-9C06-43C0-9B34-DE89C4EE1C40}"/>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itel 1">
            <a:extLst>
              <a:ext uri="{FF2B5EF4-FFF2-40B4-BE49-F238E27FC236}">
                <a16:creationId xmlns:a16="http://schemas.microsoft.com/office/drawing/2014/main" id="{4FA2B7ED-9912-4C1F-B747-F4E1D853DD92}"/>
              </a:ext>
            </a:extLst>
          </p:cNvPr>
          <p:cNvSpPr>
            <a:spLocks noGrp="1"/>
          </p:cNvSpPr>
          <p:nvPr>
            <p:ph type="ctrTitle" hasCustomPrompt="1"/>
          </p:nvPr>
        </p:nvSpPr>
        <p:spPr>
          <a:xfrm>
            <a:off x="378853" y="546570"/>
            <a:ext cx="8097370" cy="504000"/>
          </a:xfrm>
          <a:prstGeom prst="rect">
            <a:avLst/>
          </a:prstGeom>
        </p:spPr>
        <p:txBody>
          <a:bodyPr anchor="b"/>
          <a:lstStyle>
            <a:lvl1pPr algn="l">
              <a:defRPr sz="28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
        <p:nvSpPr>
          <p:cNvPr id="16" name="Textfeld 5">
            <a:extLst>
              <a:ext uri="{FF2B5EF4-FFF2-40B4-BE49-F238E27FC236}">
                <a16:creationId xmlns:a16="http://schemas.microsoft.com/office/drawing/2014/main" id="{D5997FD8-219C-4FB7-B24F-AFFB2704F8DB}"/>
              </a:ext>
            </a:extLst>
          </p:cNvPr>
          <p:cNvSpPr txBox="1"/>
          <p:nvPr userDrawn="1"/>
        </p:nvSpPr>
        <p:spPr>
          <a:xfrm>
            <a:off x="381001" y="6345614"/>
            <a:ext cx="2016224" cy="215444"/>
          </a:xfrm>
          <a:prstGeom prst="rect">
            <a:avLst/>
          </a:prstGeom>
          <a:noFill/>
        </p:spPr>
        <p:txBody>
          <a:bodyPr wrap="square" rtlCol="0">
            <a:spAutoFit/>
          </a:bodyPr>
          <a:lstStyle/>
          <a:p>
            <a:r>
              <a:rPr lang="en-GB" sz="800" noProof="0" dirty="0">
                <a:latin typeface="Century Gothic" pitchFamily="34" charset="0"/>
              </a:rPr>
              <a:t>© Schoenherr 2025</a:t>
            </a:r>
          </a:p>
        </p:txBody>
      </p:sp>
    </p:spTree>
    <p:extLst>
      <p:ext uri="{BB962C8B-B14F-4D97-AF65-F5344CB8AC3E}">
        <p14:creationId xmlns:p14="http://schemas.microsoft.com/office/powerpoint/2010/main" val="2569041704"/>
      </p:ext>
    </p:extLst>
  </p:cSld>
  <p:clrMapOvr>
    <a:masterClrMapping/>
  </p:clrMapOvr>
  <p:extLst>
    <p:ext uri="{DCECCB84-F9BA-43D5-87BE-67443E8EF086}">
      <p15:sldGuideLst xmlns:p15="http://schemas.microsoft.com/office/powerpoint/2012/main">
        <p15:guide id="1" pos="226" userDrawn="1">
          <p15:clr>
            <a:srgbClr val="FBAE40"/>
          </p15:clr>
        </p15:guide>
        <p15:guide id="2" pos="295" userDrawn="1">
          <p15:clr>
            <a:srgbClr val="FBAE40"/>
          </p15:clr>
        </p15:guide>
        <p15:guide id="3" orient="horz" pos="2523" userDrawn="1">
          <p15:clr>
            <a:srgbClr val="FBAE40"/>
          </p15:clr>
        </p15:guide>
        <p15:guide id="4" orient="horz" pos="1117" userDrawn="1">
          <p15:clr>
            <a:srgbClr val="FBAE40"/>
          </p15:clr>
        </p15:guide>
        <p15:guide id="5" orient="horz" pos="3974" userDrawn="1">
          <p15:clr>
            <a:srgbClr val="FBAE40"/>
          </p15:clr>
        </p15:guide>
        <p15:guide id="6" pos="53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V template">
    <p:spTree>
      <p:nvGrpSpPr>
        <p:cNvPr id="1" name=""/>
        <p:cNvGrpSpPr/>
        <p:nvPr/>
      </p:nvGrpSpPr>
      <p:grpSpPr>
        <a:xfrm>
          <a:off x="0" y="0"/>
          <a:ext cx="0" cy="0"/>
          <a:chOff x="0" y="0"/>
          <a:chExt cx="0" cy="0"/>
        </a:xfrm>
      </p:grpSpPr>
      <p:sp>
        <p:nvSpPr>
          <p:cNvPr id="12" name="Inhaltsplatzhalter 8">
            <a:extLst>
              <a:ext uri="{FF2B5EF4-FFF2-40B4-BE49-F238E27FC236}">
                <a16:creationId xmlns:a16="http://schemas.microsoft.com/office/drawing/2014/main" id="{FF17EC8E-5869-4FF6-AAF1-405E4FF04D38}"/>
              </a:ext>
            </a:extLst>
          </p:cNvPr>
          <p:cNvSpPr>
            <a:spLocks noGrp="1"/>
          </p:cNvSpPr>
          <p:nvPr>
            <p:ph sz="quarter" idx="13" hasCustomPrompt="1"/>
          </p:nvPr>
        </p:nvSpPr>
        <p:spPr>
          <a:xfrm>
            <a:off x="381001" y="1254338"/>
            <a:ext cx="5304904" cy="4539600"/>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marL="0" indent="0">
              <a:buFont typeface="Arial" panose="020B0604020202020204" pitchFamily="34" charset="0"/>
              <a:buNone/>
              <a:defRPr lang="de-DE" sz="10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a:t>Text</a:t>
            </a:r>
          </a:p>
        </p:txBody>
      </p:sp>
      <p:sp>
        <p:nvSpPr>
          <p:cNvPr id="3" name="Text Placeholder 2">
            <a:extLst>
              <a:ext uri="{FF2B5EF4-FFF2-40B4-BE49-F238E27FC236}">
                <a16:creationId xmlns:a16="http://schemas.microsoft.com/office/drawing/2014/main" id="{2A417607-ABBB-472C-9FDE-4E6381969C29}"/>
              </a:ext>
            </a:extLst>
          </p:cNvPr>
          <p:cNvSpPr>
            <a:spLocks noGrp="1"/>
          </p:cNvSpPr>
          <p:nvPr>
            <p:ph type="body" sz="quarter" idx="14" hasCustomPrompt="1"/>
          </p:nvPr>
        </p:nvSpPr>
        <p:spPr>
          <a:xfrm>
            <a:off x="6201989" y="1254338"/>
            <a:ext cx="1446212" cy="830263"/>
          </a:xfrm>
          <a:prstGeom prst="rect">
            <a:avLst/>
          </a:prstGeom>
        </p:spPr>
        <p:txBody>
          <a:bodyPr/>
          <a:lstStyle>
            <a:lvl1pPr marL="0" indent="0">
              <a:buNone/>
              <a:defRPr sz="900">
                <a:solidFill>
                  <a:schemeClr val="tx1"/>
                </a:solidFill>
                <a:latin typeface="Verdana" panose="020B0604030504040204" pitchFamily="34" charset="0"/>
                <a:ea typeface="Verdana" panose="020B0604030504040204" pitchFamily="34" charset="0"/>
              </a:defRPr>
            </a:lvl1pPr>
          </a:lstStyle>
          <a:p>
            <a:pPr lvl="0"/>
            <a:r>
              <a:rPr lang="en-GB" noProof="0"/>
              <a:t>Name</a:t>
            </a:r>
          </a:p>
          <a:p>
            <a:pPr lvl="0"/>
            <a:r>
              <a:rPr lang="en-GB" noProof="0"/>
              <a:t>Position</a:t>
            </a:r>
          </a:p>
          <a:p>
            <a:pPr lvl="0"/>
            <a:endParaRPr lang="en-GB" noProof="0"/>
          </a:p>
          <a:p>
            <a:pPr lvl="0"/>
            <a:r>
              <a:rPr lang="en-GB" noProof="0"/>
              <a:t>T:</a:t>
            </a:r>
          </a:p>
          <a:p>
            <a:pPr lvl="0"/>
            <a:r>
              <a:rPr lang="en-GB" noProof="0"/>
              <a:t>E:</a:t>
            </a:r>
          </a:p>
        </p:txBody>
      </p:sp>
      <p:sp>
        <p:nvSpPr>
          <p:cNvPr id="16" name="Picture Placeholder 15">
            <a:extLst>
              <a:ext uri="{FF2B5EF4-FFF2-40B4-BE49-F238E27FC236}">
                <a16:creationId xmlns:a16="http://schemas.microsoft.com/office/drawing/2014/main" id="{24765B4D-19D5-4ED1-8F1C-3591B8D96BEB}"/>
              </a:ext>
            </a:extLst>
          </p:cNvPr>
          <p:cNvSpPr>
            <a:spLocks noGrp="1"/>
          </p:cNvSpPr>
          <p:nvPr>
            <p:ph type="pic" sz="quarter" idx="15" hasCustomPrompt="1"/>
          </p:nvPr>
        </p:nvSpPr>
        <p:spPr>
          <a:xfrm>
            <a:off x="7648576" y="1254788"/>
            <a:ext cx="829796" cy="1112866"/>
          </a:xfrm>
          <a:prstGeom prst="rect">
            <a:avLst/>
          </a:prstGeom>
        </p:spPr>
        <p:txBody>
          <a:bodyPr/>
          <a:lstStyle>
            <a:lvl1pPr marL="0" indent="0">
              <a:buNone/>
              <a:defRPr sz="900">
                <a:solidFill>
                  <a:schemeClr val="tx1"/>
                </a:solidFill>
                <a:latin typeface="+mj-lt"/>
              </a:defRPr>
            </a:lvl1pPr>
          </a:lstStyle>
          <a:p>
            <a:r>
              <a:rPr lang="de-DE" dirty="0" err="1"/>
              <a:t>Photo</a:t>
            </a:r>
            <a:endParaRPr lang="de-AT" dirty="0"/>
          </a:p>
        </p:txBody>
      </p:sp>
      <p:pic>
        <p:nvPicPr>
          <p:cNvPr id="17" name="Picture 2" descr="C:\Users\Gajic\Desktop\quoatation_signs_lindingerv2.png">
            <a:extLst>
              <a:ext uri="{FF2B5EF4-FFF2-40B4-BE49-F238E27FC236}">
                <a16:creationId xmlns:a16="http://schemas.microsoft.com/office/drawing/2014/main" id="{C89FC3CE-CD17-42EB-B710-043C5931F63D}"/>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9591" b="80326"/>
          <a:stretch/>
        </p:blipFill>
        <p:spPr bwMode="auto">
          <a:xfrm>
            <a:off x="6295852" y="2820009"/>
            <a:ext cx="206287" cy="333375"/>
          </a:xfrm>
          <a:prstGeom prst="rect">
            <a:avLst/>
          </a:prstGeom>
          <a:noFill/>
          <a:extLst>
            <a:ext uri="{909E8E84-426E-40DD-AFC4-6F175D3DCCD1}">
              <a14:hiddenFill xmlns:a14="http://schemas.microsoft.com/office/drawing/2010/main">
                <a:solidFill>
                  <a:srgbClr val="FFFFFF"/>
                </a:solidFill>
              </a14:hiddenFill>
            </a:ext>
          </a:extLst>
        </p:spPr>
      </p:pic>
      <p:sp>
        <p:nvSpPr>
          <p:cNvPr id="20" name="Text Placeholder 19">
            <a:extLst>
              <a:ext uri="{FF2B5EF4-FFF2-40B4-BE49-F238E27FC236}">
                <a16:creationId xmlns:a16="http://schemas.microsoft.com/office/drawing/2014/main" id="{9BE5BFFD-2B35-4142-95AC-6F56F3C5EA8B}"/>
              </a:ext>
            </a:extLst>
          </p:cNvPr>
          <p:cNvSpPr>
            <a:spLocks noGrp="1"/>
          </p:cNvSpPr>
          <p:nvPr>
            <p:ph type="body" sz="quarter" idx="16" hasCustomPrompt="1"/>
          </p:nvPr>
        </p:nvSpPr>
        <p:spPr>
          <a:xfrm>
            <a:off x="6201989" y="3266151"/>
            <a:ext cx="2276850" cy="838200"/>
          </a:xfrm>
          <a:prstGeom prst="rect">
            <a:avLst/>
          </a:prstGeom>
        </p:spPr>
        <p:txBody>
          <a:bodyPr/>
          <a:lstStyle>
            <a:lvl1pPr marL="0" indent="0">
              <a:buNone/>
              <a:defRPr sz="1200" i="1">
                <a:solidFill>
                  <a:schemeClr val="tx1"/>
                </a:solidFill>
                <a:latin typeface="Verdana" panose="020B0604030504040204" pitchFamily="34" charset="0"/>
                <a:ea typeface="Verdana" panose="020B0604030504040204" pitchFamily="34" charset="0"/>
              </a:defRPr>
            </a:lvl1pPr>
            <a:lvl2pPr marL="457200" indent="0">
              <a:buNone/>
              <a:defRPr sz="1200">
                <a:latin typeface="+mj-lt"/>
              </a:defRPr>
            </a:lvl2pPr>
            <a:lvl3pPr marL="914400" indent="0">
              <a:buNone/>
              <a:defRPr sz="1200">
                <a:latin typeface="+mj-lt"/>
              </a:defRPr>
            </a:lvl3pPr>
            <a:lvl4pPr marL="1371600" indent="0">
              <a:buNone/>
              <a:defRPr sz="1200">
                <a:latin typeface="+mj-lt"/>
              </a:defRPr>
            </a:lvl4pPr>
            <a:lvl5pPr marL="1828800" indent="0">
              <a:buNone/>
              <a:defRPr sz="1200">
                <a:latin typeface="+mj-lt"/>
              </a:defRPr>
            </a:lvl5pPr>
          </a:lstStyle>
          <a:p>
            <a:pPr lvl="0"/>
            <a:r>
              <a:rPr lang="en-GB" noProof="0"/>
              <a:t>Quote</a:t>
            </a:r>
          </a:p>
        </p:txBody>
      </p:sp>
      <p:sp>
        <p:nvSpPr>
          <p:cNvPr id="13" name="Rechteck 1">
            <a:extLst>
              <a:ext uri="{FF2B5EF4-FFF2-40B4-BE49-F238E27FC236}">
                <a16:creationId xmlns:a16="http://schemas.microsoft.com/office/drawing/2014/main" id="{B2253462-1EE6-4E77-9BC3-337D9962B3BB}"/>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8" name="Grafik 6" descr="schoenherr-logo-grey-CMYK.gif">
            <a:extLst>
              <a:ext uri="{FF2B5EF4-FFF2-40B4-BE49-F238E27FC236}">
                <a16:creationId xmlns:a16="http://schemas.microsoft.com/office/drawing/2014/main" id="{94A196B3-0589-48E8-8B71-A5F240FC4666}"/>
              </a:ext>
            </a:extLst>
          </p:cNvPr>
          <p:cNvPicPr>
            <a:picLocks noChangeAspect="1"/>
          </p:cNvPicPr>
          <p:nvPr userDrawn="1"/>
        </p:nvPicPr>
        <p:blipFill>
          <a:blip r:embed="rId3" cstate="print"/>
          <a:stretch>
            <a:fillRect/>
          </a:stretch>
        </p:blipFill>
        <p:spPr>
          <a:xfrm>
            <a:off x="3898800" y="6346800"/>
            <a:ext cx="1332000" cy="190516"/>
          </a:xfrm>
          <a:prstGeom prst="rect">
            <a:avLst/>
          </a:prstGeom>
        </p:spPr>
      </p:pic>
      <p:grpSp>
        <p:nvGrpSpPr>
          <p:cNvPr id="21" name="Group 20">
            <a:extLst>
              <a:ext uri="{FF2B5EF4-FFF2-40B4-BE49-F238E27FC236}">
                <a16:creationId xmlns:a16="http://schemas.microsoft.com/office/drawing/2014/main" id="{1552F669-7BB9-404F-A48C-4C51A2BB9BB1}"/>
              </a:ext>
            </a:extLst>
          </p:cNvPr>
          <p:cNvGrpSpPr/>
          <p:nvPr userDrawn="1"/>
        </p:nvGrpSpPr>
        <p:grpSpPr>
          <a:xfrm>
            <a:off x="423676" y="979096"/>
            <a:ext cx="8309162" cy="144000"/>
            <a:chOff x="423676" y="979096"/>
            <a:chExt cx="8309162" cy="144000"/>
          </a:xfrm>
        </p:grpSpPr>
        <p:cxnSp>
          <p:nvCxnSpPr>
            <p:cNvPr id="22" name="Straight Connector 21">
              <a:extLst>
                <a:ext uri="{FF2B5EF4-FFF2-40B4-BE49-F238E27FC236}">
                  <a16:creationId xmlns:a16="http://schemas.microsoft.com/office/drawing/2014/main" id="{F67EF9A6-D1B8-411E-902E-2B92142E9269}"/>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7C9F3F45-E616-4A5F-A675-7E1851016C92}"/>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itel 1">
            <a:extLst>
              <a:ext uri="{FF2B5EF4-FFF2-40B4-BE49-F238E27FC236}">
                <a16:creationId xmlns:a16="http://schemas.microsoft.com/office/drawing/2014/main" id="{7A0F64BB-C315-40E5-BA2D-20E131924399}"/>
              </a:ext>
            </a:extLst>
          </p:cNvPr>
          <p:cNvSpPr>
            <a:spLocks noGrp="1"/>
          </p:cNvSpPr>
          <p:nvPr>
            <p:ph type="ctrTitle" hasCustomPrompt="1"/>
          </p:nvPr>
        </p:nvSpPr>
        <p:spPr>
          <a:xfrm>
            <a:off x="378853" y="546570"/>
            <a:ext cx="8097370" cy="504000"/>
          </a:xfrm>
          <a:prstGeom prst="rect">
            <a:avLst/>
          </a:prstGeom>
        </p:spPr>
        <p:txBody>
          <a:bodyPr anchor="b"/>
          <a:lstStyle>
            <a:lvl1pPr algn="l">
              <a:defRPr sz="28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
        <p:nvSpPr>
          <p:cNvPr id="14" name="Textfeld 5">
            <a:extLst>
              <a:ext uri="{FF2B5EF4-FFF2-40B4-BE49-F238E27FC236}">
                <a16:creationId xmlns:a16="http://schemas.microsoft.com/office/drawing/2014/main" id="{8FD70A93-C145-4AB0-8CDF-1B63945E5ED7}"/>
              </a:ext>
            </a:extLst>
          </p:cNvPr>
          <p:cNvSpPr txBox="1"/>
          <p:nvPr userDrawn="1"/>
        </p:nvSpPr>
        <p:spPr>
          <a:xfrm>
            <a:off x="381001" y="6345614"/>
            <a:ext cx="2016224" cy="215444"/>
          </a:xfrm>
          <a:prstGeom prst="rect">
            <a:avLst/>
          </a:prstGeom>
          <a:noFill/>
        </p:spPr>
        <p:txBody>
          <a:bodyPr wrap="square" rtlCol="0">
            <a:spAutoFit/>
          </a:bodyPr>
          <a:lstStyle/>
          <a:p>
            <a:r>
              <a:rPr lang="en-GB" sz="800" noProof="0" dirty="0">
                <a:latin typeface="Century Gothic" pitchFamily="34" charset="0"/>
              </a:rPr>
              <a:t>© Schoenherr 2025</a:t>
            </a:r>
          </a:p>
        </p:txBody>
      </p:sp>
    </p:spTree>
    <p:extLst>
      <p:ext uri="{BB962C8B-B14F-4D97-AF65-F5344CB8AC3E}">
        <p14:creationId xmlns:p14="http://schemas.microsoft.com/office/powerpoint/2010/main" val="1825530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ffice">
    <p:spTree>
      <p:nvGrpSpPr>
        <p:cNvPr id="1" name=""/>
        <p:cNvGrpSpPr/>
        <p:nvPr/>
      </p:nvGrpSpPr>
      <p:grpSpPr>
        <a:xfrm>
          <a:off x="0" y="0"/>
          <a:ext cx="0" cy="0"/>
          <a:chOff x="0" y="0"/>
          <a:chExt cx="0" cy="0"/>
        </a:xfrm>
      </p:grpSpPr>
      <p:pic>
        <p:nvPicPr>
          <p:cNvPr id="10" name="Picture 2" descr="C:\Users\Gajic\Desktop\quoatation_signs_lindingerv2.png">
            <a:extLst>
              <a:ext uri="{FF2B5EF4-FFF2-40B4-BE49-F238E27FC236}">
                <a16:creationId xmlns:a16="http://schemas.microsoft.com/office/drawing/2014/main" id="{388518F0-45A8-4024-9DAD-1EE27F3AA6F8}"/>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9591" b="80326"/>
          <a:stretch/>
        </p:blipFill>
        <p:spPr bwMode="auto">
          <a:xfrm>
            <a:off x="470474" y="3495344"/>
            <a:ext cx="206287" cy="333375"/>
          </a:xfrm>
          <a:prstGeom prst="rect">
            <a:avLst/>
          </a:prstGeom>
          <a:noFill/>
          <a:extLst>
            <a:ext uri="{909E8E84-426E-40DD-AFC4-6F175D3DCCD1}">
              <a14:hiddenFill xmlns:a14="http://schemas.microsoft.com/office/drawing/2010/main">
                <a:solidFill>
                  <a:srgbClr val="FFFFFF"/>
                </a:solidFill>
              </a14:hiddenFill>
            </a:ext>
          </a:extLst>
        </p:spPr>
      </p:pic>
      <p:sp>
        <p:nvSpPr>
          <p:cNvPr id="11" name="Text Placeholder 19">
            <a:extLst>
              <a:ext uri="{FF2B5EF4-FFF2-40B4-BE49-F238E27FC236}">
                <a16:creationId xmlns:a16="http://schemas.microsoft.com/office/drawing/2014/main" id="{170C88D6-3616-4804-994B-A520603C9990}"/>
              </a:ext>
            </a:extLst>
          </p:cNvPr>
          <p:cNvSpPr>
            <a:spLocks noGrp="1"/>
          </p:cNvSpPr>
          <p:nvPr>
            <p:ph type="body" sz="quarter" idx="16" hasCustomPrompt="1"/>
          </p:nvPr>
        </p:nvSpPr>
        <p:spPr>
          <a:xfrm>
            <a:off x="381001" y="3941486"/>
            <a:ext cx="2291510" cy="838200"/>
          </a:xfrm>
          <a:prstGeom prst="rect">
            <a:avLst/>
          </a:prstGeom>
        </p:spPr>
        <p:txBody>
          <a:bodyPr/>
          <a:lstStyle>
            <a:lvl1pPr marL="0" indent="0">
              <a:buNone/>
              <a:defRPr sz="1200" i="1">
                <a:solidFill>
                  <a:schemeClr val="tx1"/>
                </a:solidFill>
                <a:latin typeface="Verdana" panose="020B0604030504040204" pitchFamily="34" charset="0"/>
                <a:ea typeface="Verdana" panose="020B0604030504040204" pitchFamily="34" charset="0"/>
              </a:defRPr>
            </a:lvl1pPr>
            <a:lvl2pPr marL="457200" indent="0">
              <a:buNone/>
              <a:defRPr sz="1200">
                <a:latin typeface="+mj-lt"/>
              </a:defRPr>
            </a:lvl2pPr>
            <a:lvl3pPr marL="914400" indent="0">
              <a:buNone/>
              <a:defRPr sz="1200">
                <a:latin typeface="+mj-lt"/>
              </a:defRPr>
            </a:lvl3pPr>
            <a:lvl4pPr marL="1371600" indent="0">
              <a:buNone/>
              <a:defRPr sz="1200">
                <a:latin typeface="+mj-lt"/>
              </a:defRPr>
            </a:lvl4pPr>
            <a:lvl5pPr marL="1828800" indent="0">
              <a:buNone/>
              <a:defRPr sz="1200">
                <a:latin typeface="+mj-lt"/>
              </a:defRPr>
            </a:lvl5pPr>
          </a:lstStyle>
          <a:p>
            <a:pPr lvl="0"/>
            <a:r>
              <a:rPr lang="en-GB" noProof="0"/>
              <a:t>Quote</a:t>
            </a:r>
          </a:p>
        </p:txBody>
      </p:sp>
      <p:sp>
        <p:nvSpPr>
          <p:cNvPr id="14" name="Picture Placeholder 13">
            <a:extLst>
              <a:ext uri="{FF2B5EF4-FFF2-40B4-BE49-F238E27FC236}">
                <a16:creationId xmlns:a16="http://schemas.microsoft.com/office/drawing/2014/main" id="{C8924C5F-9D33-4652-870B-84F78EC94F38}"/>
              </a:ext>
            </a:extLst>
          </p:cNvPr>
          <p:cNvSpPr>
            <a:spLocks noGrp="1"/>
          </p:cNvSpPr>
          <p:nvPr>
            <p:ph type="pic" sz="quarter" idx="17" hasCustomPrompt="1"/>
          </p:nvPr>
        </p:nvSpPr>
        <p:spPr>
          <a:xfrm>
            <a:off x="3598863" y="1793888"/>
            <a:ext cx="5545137" cy="4089400"/>
          </a:xfrm>
          <a:prstGeom prst="rect">
            <a:avLst/>
          </a:prstGeom>
        </p:spPr>
        <p:txBody>
          <a:bodyPr/>
          <a:lstStyle>
            <a:lvl1pPr marL="0" indent="0">
              <a:buNone/>
              <a:defRPr>
                <a:solidFill>
                  <a:schemeClr val="tx1"/>
                </a:solidFill>
                <a:latin typeface="+mj-lt"/>
              </a:defRPr>
            </a:lvl1pPr>
          </a:lstStyle>
          <a:p>
            <a:r>
              <a:rPr lang="de-DE" dirty="0" err="1"/>
              <a:t>map</a:t>
            </a:r>
            <a:endParaRPr lang="de-AT" dirty="0"/>
          </a:p>
        </p:txBody>
      </p:sp>
      <p:sp>
        <p:nvSpPr>
          <p:cNvPr id="7" name="Inhaltsplatzhalter 8">
            <a:extLst>
              <a:ext uri="{FF2B5EF4-FFF2-40B4-BE49-F238E27FC236}">
                <a16:creationId xmlns:a16="http://schemas.microsoft.com/office/drawing/2014/main" id="{4B136844-3DC0-49BB-942F-827E62721656}"/>
              </a:ext>
            </a:extLst>
          </p:cNvPr>
          <p:cNvSpPr>
            <a:spLocks noGrp="1"/>
          </p:cNvSpPr>
          <p:nvPr>
            <p:ph sz="quarter" idx="13" hasCustomPrompt="1"/>
          </p:nvPr>
        </p:nvSpPr>
        <p:spPr>
          <a:xfrm>
            <a:off x="381001" y="1378090"/>
            <a:ext cx="5304904" cy="1853149"/>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marL="0" indent="0">
              <a:buFont typeface="Arial" panose="020B0604020202020204" pitchFamily="34" charset="0"/>
              <a:buNone/>
              <a:defRPr lang="de-DE" sz="12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a:t>Text</a:t>
            </a:r>
          </a:p>
        </p:txBody>
      </p:sp>
      <p:sp>
        <p:nvSpPr>
          <p:cNvPr id="13" name="Rechteck 1">
            <a:extLst>
              <a:ext uri="{FF2B5EF4-FFF2-40B4-BE49-F238E27FC236}">
                <a16:creationId xmlns:a16="http://schemas.microsoft.com/office/drawing/2014/main" id="{75B47967-0875-43DB-ADDE-BF68CA3A5FC8}"/>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8" name="Grafik 6" descr="schoenherr-logo-grey-CMYK.gif">
            <a:extLst>
              <a:ext uri="{FF2B5EF4-FFF2-40B4-BE49-F238E27FC236}">
                <a16:creationId xmlns:a16="http://schemas.microsoft.com/office/drawing/2014/main" id="{5B650C86-9FC6-426A-9040-E77BDF134D6F}"/>
              </a:ext>
            </a:extLst>
          </p:cNvPr>
          <p:cNvPicPr>
            <a:picLocks noChangeAspect="1"/>
          </p:cNvPicPr>
          <p:nvPr userDrawn="1"/>
        </p:nvPicPr>
        <p:blipFill>
          <a:blip r:embed="rId3" cstate="print"/>
          <a:stretch>
            <a:fillRect/>
          </a:stretch>
        </p:blipFill>
        <p:spPr>
          <a:xfrm>
            <a:off x="3898800" y="6345614"/>
            <a:ext cx="1332000" cy="190516"/>
          </a:xfrm>
          <a:prstGeom prst="rect">
            <a:avLst/>
          </a:prstGeom>
        </p:spPr>
      </p:pic>
      <p:grpSp>
        <p:nvGrpSpPr>
          <p:cNvPr id="12" name="Group 11">
            <a:extLst>
              <a:ext uri="{FF2B5EF4-FFF2-40B4-BE49-F238E27FC236}">
                <a16:creationId xmlns:a16="http://schemas.microsoft.com/office/drawing/2014/main" id="{C180CEB0-A479-4799-B4DE-7905C397EF40}"/>
              </a:ext>
            </a:extLst>
          </p:cNvPr>
          <p:cNvGrpSpPr/>
          <p:nvPr userDrawn="1"/>
        </p:nvGrpSpPr>
        <p:grpSpPr>
          <a:xfrm>
            <a:off x="423676" y="979096"/>
            <a:ext cx="8309162" cy="144000"/>
            <a:chOff x="423676" y="979096"/>
            <a:chExt cx="8309162" cy="144000"/>
          </a:xfrm>
        </p:grpSpPr>
        <p:cxnSp>
          <p:nvCxnSpPr>
            <p:cNvPr id="15" name="Straight Connector 14">
              <a:extLst>
                <a:ext uri="{FF2B5EF4-FFF2-40B4-BE49-F238E27FC236}">
                  <a16:creationId xmlns:a16="http://schemas.microsoft.com/office/drawing/2014/main" id="{FCDCFC63-B8B8-411F-8165-092CBE47ED32}"/>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A50075C4-DC8C-463A-912F-E78AA0557AA6}"/>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itel 1">
            <a:extLst>
              <a:ext uri="{FF2B5EF4-FFF2-40B4-BE49-F238E27FC236}">
                <a16:creationId xmlns:a16="http://schemas.microsoft.com/office/drawing/2014/main" id="{3C5A223A-578A-4632-B43D-28339E3C34D3}"/>
              </a:ext>
            </a:extLst>
          </p:cNvPr>
          <p:cNvSpPr>
            <a:spLocks noGrp="1"/>
          </p:cNvSpPr>
          <p:nvPr>
            <p:ph type="ctrTitle" hasCustomPrompt="1"/>
          </p:nvPr>
        </p:nvSpPr>
        <p:spPr>
          <a:xfrm>
            <a:off x="378853" y="546570"/>
            <a:ext cx="8097370" cy="504000"/>
          </a:xfrm>
          <a:prstGeom prst="rect">
            <a:avLst/>
          </a:prstGeom>
        </p:spPr>
        <p:txBody>
          <a:bodyPr anchor="b"/>
          <a:lstStyle>
            <a:lvl1pPr algn="l">
              <a:defRPr sz="28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
        <p:nvSpPr>
          <p:cNvPr id="17" name="Textfeld 5">
            <a:extLst>
              <a:ext uri="{FF2B5EF4-FFF2-40B4-BE49-F238E27FC236}">
                <a16:creationId xmlns:a16="http://schemas.microsoft.com/office/drawing/2014/main" id="{E6FB6007-3EB0-43CF-9130-B0A4628B9387}"/>
              </a:ext>
            </a:extLst>
          </p:cNvPr>
          <p:cNvSpPr txBox="1"/>
          <p:nvPr userDrawn="1"/>
        </p:nvSpPr>
        <p:spPr>
          <a:xfrm>
            <a:off x="381001" y="6345614"/>
            <a:ext cx="2016224" cy="215444"/>
          </a:xfrm>
          <a:prstGeom prst="rect">
            <a:avLst/>
          </a:prstGeom>
          <a:noFill/>
        </p:spPr>
        <p:txBody>
          <a:bodyPr wrap="square" rtlCol="0">
            <a:spAutoFit/>
          </a:bodyPr>
          <a:lstStyle/>
          <a:p>
            <a:r>
              <a:rPr lang="en-GB" sz="800" noProof="0" dirty="0">
                <a:latin typeface="Century Gothic" pitchFamily="34" charset="0"/>
              </a:rPr>
              <a:t>© Schoenherr 2025</a:t>
            </a:r>
          </a:p>
        </p:txBody>
      </p:sp>
    </p:spTree>
    <p:extLst>
      <p:ext uri="{BB962C8B-B14F-4D97-AF65-F5344CB8AC3E}">
        <p14:creationId xmlns:p14="http://schemas.microsoft.com/office/powerpoint/2010/main" val="1041799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22" name="Inhaltsplatzhalter 21"/>
          <p:cNvSpPr>
            <a:spLocks noGrp="1"/>
          </p:cNvSpPr>
          <p:nvPr>
            <p:ph sz="quarter" idx="16" hasCustomPrompt="1"/>
          </p:nvPr>
        </p:nvSpPr>
        <p:spPr>
          <a:xfrm>
            <a:off x="1836000" y="1643016"/>
            <a:ext cx="6642371" cy="4413469"/>
          </a:xfrm>
          <a:prstGeom prst="rect">
            <a:avLst/>
          </a:prstGeom>
        </p:spPr>
        <p:txBody>
          <a:bodyPr/>
          <a:lstStyle>
            <a:lvl1pPr marL="0" indent="0">
              <a:buNone/>
              <a:defRPr sz="1600">
                <a:solidFill>
                  <a:schemeClr val="tx1"/>
                </a:solidFill>
                <a:latin typeface="Verdana" panose="020B0604030504040204" pitchFamily="34" charset="0"/>
                <a:ea typeface="Verdana" panose="020B0604030504040204" pitchFamily="34" charset="0"/>
              </a:defRPr>
            </a:lvl1pPr>
          </a:lstStyle>
          <a:p>
            <a:pPr lvl="0"/>
            <a:r>
              <a:rPr lang="en-GB" noProof="0"/>
              <a:t>contact data</a:t>
            </a:r>
          </a:p>
        </p:txBody>
      </p:sp>
      <p:sp>
        <p:nvSpPr>
          <p:cNvPr id="5" name="Bildplatzhalter 4"/>
          <p:cNvSpPr>
            <a:spLocks noGrp="1"/>
          </p:cNvSpPr>
          <p:nvPr>
            <p:ph type="pic" sz="quarter" idx="17" hasCustomPrompt="1"/>
          </p:nvPr>
        </p:nvSpPr>
        <p:spPr>
          <a:xfrm>
            <a:off x="0" y="1283016"/>
            <a:ext cx="1835696" cy="4768148"/>
          </a:xfrm>
          <a:prstGeom prst="rect">
            <a:avLst/>
          </a:prstGeom>
        </p:spPr>
        <p:txBody>
          <a:bodyPr/>
          <a:lstStyle>
            <a:lvl1pPr marL="0" indent="0">
              <a:buNone/>
              <a:defRPr sz="1600" baseline="0">
                <a:solidFill>
                  <a:schemeClr val="tx1"/>
                </a:solidFill>
                <a:latin typeface="Century Gothic" panose="020B0502020202020204" pitchFamily="34" charset="0"/>
              </a:defRPr>
            </a:lvl1pPr>
          </a:lstStyle>
          <a:p>
            <a:r>
              <a:rPr lang="de-AT" dirty="0" err="1"/>
              <a:t>add</a:t>
            </a:r>
            <a:r>
              <a:rPr lang="de-AT" dirty="0"/>
              <a:t> </a:t>
            </a:r>
            <a:r>
              <a:rPr lang="de-AT" dirty="0" err="1"/>
              <a:t>picture</a:t>
            </a:r>
            <a:r>
              <a:rPr lang="de-AT" dirty="0"/>
              <a:t> </a:t>
            </a:r>
            <a:r>
              <a:rPr lang="de-AT" dirty="0" err="1"/>
              <a:t>here</a:t>
            </a:r>
            <a:endParaRPr lang="de-AT" dirty="0"/>
          </a:p>
        </p:txBody>
      </p:sp>
      <p:sp>
        <p:nvSpPr>
          <p:cNvPr id="9" name="Rechteck 1">
            <a:extLst>
              <a:ext uri="{FF2B5EF4-FFF2-40B4-BE49-F238E27FC236}">
                <a16:creationId xmlns:a16="http://schemas.microsoft.com/office/drawing/2014/main" id="{73FD6268-3C94-40E8-BCC0-2ADAB057FB74}"/>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1" name="Grafik 6" descr="schoenherr-logo-grey-CMYK.gif">
            <a:extLst>
              <a:ext uri="{FF2B5EF4-FFF2-40B4-BE49-F238E27FC236}">
                <a16:creationId xmlns:a16="http://schemas.microsoft.com/office/drawing/2014/main" id="{47B73A0A-DA4B-4E9B-A64B-4B2C465A9238}"/>
              </a:ext>
            </a:extLst>
          </p:cNvPr>
          <p:cNvPicPr>
            <a:picLocks noChangeAspect="1"/>
          </p:cNvPicPr>
          <p:nvPr userDrawn="1"/>
        </p:nvPicPr>
        <p:blipFill>
          <a:blip r:embed="rId2" cstate="print"/>
          <a:stretch>
            <a:fillRect/>
          </a:stretch>
        </p:blipFill>
        <p:spPr>
          <a:xfrm>
            <a:off x="3898800" y="6345614"/>
            <a:ext cx="1332000" cy="190516"/>
          </a:xfrm>
          <a:prstGeom prst="rect">
            <a:avLst/>
          </a:prstGeom>
        </p:spPr>
      </p:pic>
      <p:grpSp>
        <p:nvGrpSpPr>
          <p:cNvPr id="10" name="Group 9">
            <a:extLst>
              <a:ext uri="{FF2B5EF4-FFF2-40B4-BE49-F238E27FC236}">
                <a16:creationId xmlns:a16="http://schemas.microsoft.com/office/drawing/2014/main" id="{752E5046-6615-4962-BBC9-2BB91C0E53D3}"/>
              </a:ext>
            </a:extLst>
          </p:cNvPr>
          <p:cNvGrpSpPr/>
          <p:nvPr userDrawn="1"/>
        </p:nvGrpSpPr>
        <p:grpSpPr>
          <a:xfrm>
            <a:off x="423676" y="979096"/>
            <a:ext cx="8309162" cy="144000"/>
            <a:chOff x="423676" y="979096"/>
            <a:chExt cx="8309162" cy="144000"/>
          </a:xfrm>
        </p:grpSpPr>
        <p:cxnSp>
          <p:nvCxnSpPr>
            <p:cNvPr id="12" name="Straight Connector 11">
              <a:extLst>
                <a:ext uri="{FF2B5EF4-FFF2-40B4-BE49-F238E27FC236}">
                  <a16:creationId xmlns:a16="http://schemas.microsoft.com/office/drawing/2014/main" id="{B0A2F7A7-0B19-4C6F-8D76-CB019A48AC8D}"/>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8174502B-5FE5-4E76-BB66-7DE1BB16D023}"/>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el 1">
            <a:extLst>
              <a:ext uri="{FF2B5EF4-FFF2-40B4-BE49-F238E27FC236}">
                <a16:creationId xmlns:a16="http://schemas.microsoft.com/office/drawing/2014/main" id="{FA59167D-4963-4578-A302-4EF1C6F7008F}"/>
              </a:ext>
            </a:extLst>
          </p:cNvPr>
          <p:cNvSpPr>
            <a:spLocks noGrp="1"/>
          </p:cNvSpPr>
          <p:nvPr>
            <p:ph type="ctrTitle" hasCustomPrompt="1"/>
          </p:nvPr>
        </p:nvSpPr>
        <p:spPr>
          <a:xfrm>
            <a:off x="378853" y="546570"/>
            <a:ext cx="8097370" cy="504000"/>
          </a:xfrm>
          <a:prstGeom prst="rect">
            <a:avLst/>
          </a:prstGeom>
        </p:spPr>
        <p:txBody>
          <a:bodyPr anchor="b"/>
          <a:lstStyle>
            <a:lvl1pPr algn="l">
              <a:defRPr sz="28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
        <p:nvSpPr>
          <p:cNvPr id="2" name="Textfeld 5">
            <a:extLst>
              <a:ext uri="{FF2B5EF4-FFF2-40B4-BE49-F238E27FC236}">
                <a16:creationId xmlns:a16="http://schemas.microsoft.com/office/drawing/2014/main" id="{3895E0B1-8AA7-F294-7AC3-A25AC0F4908D}"/>
              </a:ext>
            </a:extLst>
          </p:cNvPr>
          <p:cNvSpPr txBox="1"/>
          <p:nvPr userDrawn="1"/>
        </p:nvSpPr>
        <p:spPr>
          <a:xfrm>
            <a:off x="381001" y="6345614"/>
            <a:ext cx="2016224" cy="215444"/>
          </a:xfrm>
          <a:prstGeom prst="rect">
            <a:avLst/>
          </a:prstGeom>
          <a:noFill/>
        </p:spPr>
        <p:txBody>
          <a:bodyPr wrap="square" rtlCol="0">
            <a:spAutoFit/>
          </a:bodyPr>
          <a:lstStyle/>
          <a:p>
            <a:r>
              <a:rPr lang="en-GB" sz="800" noProof="0" dirty="0">
                <a:latin typeface="Century Gothic" pitchFamily="34" charset="0"/>
              </a:rPr>
              <a:t>© Schoenherr 2025</a:t>
            </a:r>
          </a:p>
        </p:txBody>
      </p:sp>
    </p:spTree>
    <p:extLst>
      <p:ext uri="{BB962C8B-B14F-4D97-AF65-F5344CB8AC3E}">
        <p14:creationId xmlns:p14="http://schemas.microsoft.com/office/powerpoint/2010/main" val="280135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5" name="Rechteck 1">
            <a:extLst>
              <a:ext uri="{FF2B5EF4-FFF2-40B4-BE49-F238E27FC236}">
                <a16:creationId xmlns:a16="http://schemas.microsoft.com/office/drawing/2014/main" id="{E9512794-7EA1-44DA-835D-4207F80F6D23}"/>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6" name="Grafik 6" descr="schoenherr-logo-grey-CMYK.gif">
            <a:extLst>
              <a:ext uri="{FF2B5EF4-FFF2-40B4-BE49-F238E27FC236}">
                <a16:creationId xmlns:a16="http://schemas.microsoft.com/office/drawing/2014/main" id="{E93C1F87-8857-4656-AFDF-BD78D0A7D976}"/>
              </a:ext>
            </a:extLst>
          </p:cNvPr>
          <p:cNvPicPr>
            <a:picLocks noChangeAspect="1"/>
          </p:cNvPicPr>
          <p:nvPr userDrawn="1"/>
        </p:nvPicPr>
        <p:blipFill>
          <a:blip r:embed="rId2" cstate="print"/>
          <a:stretch>
            <a:fillRect/>
          </a:stretch>
        </p:blipFill>
        <p:spPr>
          <a:xfrm>
            <a:off x="3898800" y="6345614"/>
            <a:ext cx="1332000" cy="190516"/>
          </a:xfrm>
          <a:prstGeom prst="rect">
            <a:avLst/>
          </a:prstGeom>
        </p:spPr>
      </p:pic>
      <p:sp>
        <p:nvSpPr>
          <p:cNvPr id="3" name="Picture Placeholder 2">
            <a:extLst>
              <a:ext uri="{FF2B5EF4-FFF2-40B4-BE49-F238E27FC236}">
                <a16:creationId xmlns:a16="http://schemas.microsoft.com/office/drawing/2014/main" id="{76EFB981-E403-4E3F-BE23-B0FA97EC3BDC}"/>
              </a:ext>
            </a:extLst>
          </p:cNvPr>
          <p:cNvSpPr>
            <a:spLocks noGrp="1"/>
          </p:cNvSpPr>
          <p:nvPr>
            <p:ph type="pic" sz="quarter" idx="10" hasCustomPrompt="1"/>
          </p:nvPr>
        </p:nvSpPr>
        <p:spPr>
          <a:xfrm>
            <a:off x="3990975" y="1135217"/>
            <a:ext cx="598086" cy="589151"/>
          </a:xfrm>
          <a:prstGeom prst="flowChartConnector">
            <a:avLst/>
          </a:prstGeom>
        </p:spPr>
        <p:txBody>
          <a:bodyPr/>
          <a:lstStyle>
            <a:lvl1pPr marL="0" indent="0">
              <a:buNone/>
              <a:defRPr sz="800"/>
            </a:lvl1pPr>
          </a:lstStyle>
          <a:p>
            <a:r>
              <a:rPr lang="de-DE" dirty="0" err="1"/>
              <a:t>image</a:t>
            </a:r>
            <a:endParaRPr lang="de-DE" dirty="0"/>
          </a:p>
        </p:txBody>
      </p:sp>
      <p:sp>
        <p:nvSpPr>
          <p:cNvPr id="10" name="Text Placeholder 9">
            <a:extLst>
              <a:ext uri="{FF2B5EF4-FFF2-40B4-BE49-F238E27FC236}">
                <a16:creationId xmlns:a16="http://schemas.microsoft.com/office/drawing/2014/main" id="{86922738-BC61-4E0F-A655-2F2953C716C2}"/>
              </a:ext>
            </a:extLst>
          </p:cNvPr>
          <p:cNvSpPr>
            <a:spLocks noGrp="1"/>
          </p:cNvSpPr>
          <p:nvPr>
            <p:ph type="body" sz="quarter" idx="11" hasCustomPrompt="1"/>
          </p:nvPr>
        </p:nvSpPr>
        <p:spPr>
          <a:xfrm>
            <a:off x="3990974" y="1751361"/>
            <a:ext cx="4122187" cy="188445"/>
          </a:xfrm>
          <a:prstGeom prst="rect">
            <a:avLst/>
          </a:prstGeom>
        </p:spPr>
        <p:txBody>
          <a:bodyPr/>
          <a:lstStyle>
            <a:lvl1pPr marL="0" indent="0">
              <a:buNone/>
              <a:defRPr sz="800"/>
            </a:lvl1pPr>
            <a:lvl2pPr>
              <a:defRPr sz="1000"/>
            </a:lvl2pPr>
            <a:lvl3pPr>
              <a:defRPr sz="1000"/>
            </a:lvl3pPr>
            <a:lvl4pPr>
              <a:defRPr sz="1000"/>
            </a:lvl4pPr>
            <a:lvl5pPr>
              <a:defRPr sz="1000"/>
            </a:lvl5pPr>
          </a:lstStyle>
          <a:p>
            <a:pPr lvl="0"/>
            <a:r>
              <a:rPr lang="en-GB" noProof="0"/>
              <a:t>First last name | Position | Practice</a:t>
            </a:r>
          </a:p>
        </p:txBody>
      </p:sp>
      <p:grpSp>
        <p:nvGrpSpPr>
          <p:cNvPr id="17" name="docshapegroup90">
            <a:extLst>
              <a:ext uri="{FF2B5EF4-FFF2-40B4-BE49-F238E27FC236}">
                <a16:creationId xmlns:a16="http://schemas.microsoft.com/office/drawing/2014/main" id="{88AA8F39-30DE-4B0E-9646-FC71729DCEE4}"/>
              </a:ext>
            </a:extLst>
          </p:cNvPr>
          <p:cNvGrpSpPr>
            <a:grpSpLocks/>
          </p:cNvGrpSpPr>
          <p:nvPr userDrawn="1"/>
        </p:nvGrpSpPr>
        <p:grpSpPr bwMode="auto">
          <a:xfrm>
            <a:off x="0" y="3654275"/>
            <a:ext cx="4371097" cy="329565"/>
            <a:chOff x="0" y="0"/>
            <a:chExt cx="7295" cy="519"/>
          </a:xfrm>
        </p:grpSpPr>
        <p:pic>
          <p:nvPicPr>
            <p:cNvPr id="18" name="docshape91">
              <a:extLst>
                <a:ext uri="{FF2B5EF4-FFF2-40B4-BE49-F238E27FC236}">
                  <a16:creationId xmlns:a16="http://schemas.microsoft.com/office/drawing/2014/main" id="{AAA65B8C-73FF-45CF-B891-3C6022CD140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785" y="0"/>
              <a:ext cx="510"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docshape92">
              <a:extLst>
                <a:ext uri="{FF2B5EF4-FFF2-40B4-BE49-F238E27FC236}">
                  <a16:creationId xmlns:a16="http://schemas.microsoft.com/office/drawing/2014/main" id="{1C4E0D16-5E1D-4008-9C1A-6B064CE6C00F}"/>
                </a:ext>
              </a:extLst>
            </p:cNvPr>
            <p:cNvSpPr>
              <a:spLocks noChangeArrowheads="1"/>
            </p:cNvSpPr>
            <p:nvPr userDrawn="1"/>
          </p:nvSpPr>
          <p:spPr bwMode="auto">
            <a:xfrm>
              <a:off x="0" y="254"/>
              <a:ext cx="6705" cy="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GB"/>
            </a:p>
          </p:txBody>
        </p:sp>
      </p:grpSp>
      <p:pic>
        <p:nvPicPr>
          <p:cNvPr id="22" name="image28.png">
            <a:extLst>
              <a:ext uri="{FF2B5EF4-FFF2-40B4-BE49-F238E27FC236}">
                <a16:creationId xmlns:a16="http://schemas.microsoft.com/office/drawing/2014/main" id="{6A999274-A059-4AE9-9ACE-1578EBA8F8CF}"/>
              </a:ext>
            </a:extLst>
          </p:cNvPr>
          <p:cNvPicPr/>
          <p:nvPr userDrawn="1"/>
        </p:nvPicPr>
        <p:blipFill>
          <a:blip r:embed="rId4" cstate="print"/>
          <a:stretch>
            <a:fillRect/>
          </a:stretch>
        </p:blipFill>
        <p:spPr>
          <a:xfrm>
            <a:off x="8574546" y="3716833"/>
            <a:ext cx="171450" cy="171450"/>
          </a:xfrm>
          <a:prstGeom prst="rect">
            <a:avLst/>
          </a:prstGeom>
        </p:spPr>
      </p:pic>
      <p:cxnSp>
        <p:nvCxnSpPr>
          <p:cNvPr id="24" name="Straight Connector 23">
            <a:extLst>
              <a:ext uri="{FF2B5EF4-FFF2-40B4-BE49-F238E27FC236}">
                <a16:creationId xmlns:a16="http://schemas.microsoft.com/office/drawing/2014/main" id="{1E2816DD-5940-435C-BE39-593AEBBA99BF}"/>
              </a:ext>
            </a:extLst>
          </p:cNvPr>
          <p:cNvCxnSpPr/>
          <p:nvPr userDrawn="1"/>
        </p:nvCxnSpPr>
        <p:spPr>
          <a:xfrm>
            <a:off x="4426721" y="3815565"/>
            <a:ext cx="4122187" cy="0"/>
          </a:xfrm>
          <a:prstGeom prst="line">
            <a:avLst/>
          </a:prstGeom>
          <a:ln w="1905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8" name="Text Placeholder 27">
            <a:extLst>
              <a:ext uri="{FF2B5EF4-FFF2-40B4-BE49-F238E27FC236}">
                <a16:creationId xmlns:a16="http://schemas.microsoft.com/office/drawing/2014/main" id="{489BA4C1-EEA0-4786-A63D-D0CD509CC93E}"/>
              </a:ext>
            </a:extLst>
          </p:cNvPr>
          <p:cNvSpPr>
            <a:spLocks noGrp="1"/>
          </p:cNvSpPr>
          <p:nvPr>
            <p:ph type="body" sz="quarter" idx="15" hasCustomPrompt="1"/>
          </p:nvPr>
        </p:nvSpPr>
        <p:spPr>
          <a:xfrm>
            <a:off x="3990973" y="2144087"/>
            <a:ext cx="1631505" cy="560580"/>
          </a:xfrm>
          <a:prstGeom prst="rect">
            <a:avLst/>
          </a:prstGeom>
        </p:spPr>
        <p:txBody>
          <a:bodyPr/>
          <a:lstStyle>
            <a:lvl1pPr marL="0" indent="0">
              <a:buNone/>
              <a:defRPr sz="1600"/>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We'll take your business</a:t>
            </a:r>
          </a:p>
          <a:p>
            <a:pPr lvl="0"/>
            <a:endParaRPr lang="en-GB" dirty="0"/>
          </a:p>
        </p:txBody>
      </p:sp>
      <p:sp>
        <p:nvSpPr>
          <p:cNvPr id="29" name="Text Placeholder 27">
            <a:extLst>
              <a:ext uri="{FF2B5EF4-FFF2-40B4-BE49-F238E27FC236}">
                <a16:creationId xmlns:a16="http://schemas.microsoft.com/office/drawing/2014/main" id="{147F1E6E-1493-4A2C-9C7C-D43E6FC7ED69}"/>
              </a:ext>
            </a:extLst>
          </p:cNvPr>
          <p:cNvSpPr>
            <a:spLocks noGrp="1"/>
          </p:cNvSpPr>
          <p:nvPr>
            <p:ph type="body" sz="quarter" idx="16" hasCustomPrompt="1"/>
          </p:nvPr>
        </p:nvSpPr>
        <p:spPr>
          <a:xfrm>
            <a:off x="3999501" y="2643303"/>
            <a:ext cx="1631505" cy="560580"/>
          </a:xfrm>
          <a:prstGeom prst="rect">
            <a:avLst/>
          </a:prstGeom>
        </p:spPr>
        <p:txBody>
          <a:bodyPr/>
          <a:lstStyle>
            <a:lvl1pPr marL="0" indent="0">
              <a:buNone/>
              <a:defRPr sz="1600">
                <a:solidFill>
                  <a:schemeClr val="accent2"/>
                </a:solidFill>
              </a:defRPr>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further.</a:t>
            </a:r>
          </a:p>
          <a:p>
            <a:pPr lvl="0"/>
            <a:endParaRPr lang="en-GB" dirty="0"/>
          </a:p>
        </p:txBody>
      </p:sp>
      <p:sp>
        <p:nvSpPr>
          <p:cNvPr id="30" name="Text Placeholder 27">
            <a:extLst>
              <a:ext uri="{FF2B5EF4-FFF2-40B4-BE49-F238E27FC236}">
                <a16:creationId xmlns:a16="http://schemas.microsoft.com/office/drawing/2014/main" id="{3F5ACB7D-AD43-4754-B379-B381C0B505CB}"/>
              </a:ext>
            </a:extLst>
          </p:cNvPr>
          <p:cNvSpPr>
            <a:spLocks noGrp="1"/>
          </p:cNvSpPr>
          <p:nvPr>
            <p:ph type="body" sz="quarter" idx="17" hasCustomPrompt="1"/>
          </p:nvPr>
        </p:nvSpPr>
        <p:spPr>
          <a:xfrm>
            <a:off x="4025564" y="3287527"/>
            <a:ext cx="1631505" cy="560580"/>
          </a:xfrm>
          <a:prstGeom prst="rect">
            <a:avLst/>
          </a:prstGeom>
        </p:spPr>
        <p:txBody>
          <a:bodyPr/>
          <a:lstStyle>
            <a:lvl1pPr marL="0" indent="0">
              <a:buNone/>
              <a:defRPr sz="1200">
                <a:solidFill>
                  <a:schemeClr val="tx1">
                    <a:lumMod val="50000"/>
                  </a:schemeClr>
                </a:solidFill>
              </a:defRPr>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Call us</a:t>
            </a:r>
          </a:p>
        </p:txBody>
      </p:sp>
      <p:sp>
        <p:nvSpPr>
          <p:cNvPr id="31" name="Text Placeholder 27">
            <a:extLst>
              <a:ext uri="{FF2B5EF4-FFF2-40B4-BE49-F238E27FC236}">
                <a16:creationId xmlns:a16="http://schemas.microsoft.com/office/drawing/2014/main" id="{205FE161-4377-471C-82C6-31E0A8AD616F}"/>
              </a:ext>
            </a:extLst>
          </p:cNvPr>
          <p:cNvSpPr>
            <a:spLocks noGrp="1"/>
          </p:cNvSpPr>
          <p:nvPr>
            <p:ph type="body" sz="quarter" idx="18" hasCustomPrompt="1"/>
          </p:nvPr>
        </p:nvSpPr>
        <p:spPr>
          <a:xfrm>
            <a:off x="3999501" y="4136881"/>
            <a:ext cx="1631505" cy="310515"/>
          </a:xfrm>
          <a:prstGeom prst="rect">
            <a:avLst/>
          </a:prstGeom>
        </p:spPr>
        <p:txBody>
          <a:bodyPr/>
          <a:lstStyle>
            <a:lvl1pPr marL="0" indent="0">
              <a:buNone/>
              <a:defRPr sz="1200">
                <a:solidFill>
                  <a:schemeClr val="tx1">
                    <a:lumMod val="50000"/>
                  </a:schemeClr>
                </a:solidFill>
              </a:defRPr>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Tel.: </a:t>
            </a:r>
          </a:p>
          <a:p>
            <a:pPr lvl="0"/>
            <a:endParaRPr lang="en-GB" dirty="0"/>
          </a:p>
        </p:txBody>
      </p:sp>
      <p:sp>
        <p:nvSpPr>
          <p:cNvPr id="16" name="Textfeld 5">
            <a:extLst>
              <a:ext uri="{FF2B5EF4-FFF2-40B4-BE49-F238E27FC236}">
                <a16:creationId xmlns:a16="http://schemas.microsoft.com/office/drawing/2014/main" id="{A9879EEB-C90D-4244-AB16-6C156DABAEBF}"/>
              </a:ext>
            </a:extLst>
          </p:cNvPr>
          <p:cNvSpPr txBox="1"/>
          <p:nvPr userDrawn="1"/>
        </p:nvSpPr>
        <p:spPr>
          <a:xfrm>
            <a:off x="381001" y="6345614"/>
            <a:ext cx="2016224" cy="215444"/>
          </a:xfrm>
          <a:prstGeom prst="rect">
            <a:avLst/>
          </a:prstGeom>
          <a:noFill/>
        </p:spPr>
        <p:txBody>
          <a:bodyPr wrap="square" rtlCol="0">
            <a:spAutoFit/>
          </a:bodyPr>
          <a:lstStyle/>
          <a:p>
            <a:r>
              <a:rPr lang="en-GB" sz="800" noProof="0" dirty="0">
                <a:latin typeface="Century Gothic" pitchFamily="34" charset="0"/>
              </a:rPr>
              <a:t>© Schoenherr 2025</a:t>
            </a:r>
          </a:p>
        </p:txBody>
      </p:sp>
    </p:spTree>
    <p:extLst>
      <p:ext uri="{BB962C8B-B14F-4D97-AF65-F5344CB8AC3E}">
        <p14:creationId xmlns:p14="http://schemas.microsoft.com/office/powerpoint/2010/main" val="2377850220"/>
      </p:ext>
    </p:extLst>
  </p:cSld>
  <p:clrMapOvr>
    <a:masterClrMapping/>
  </p:clrMapOvr>
  <p:extLst>
    <p:ext uri="{DCECCB84-F9BA-43D5-87BE-67443E8EF086}">
      <p15:sldGuideLst xmlns:p15="http://schemas.microsoft.com/office/powerpoint/2012/main">
        <p15:guide id="1" pos="226" userDrawn="1">
          <p15:clr>
            <a:srgbClr val="FBAE40"/>
          </p15:clr>
        </p15:guide>
        <p15:guide id="2" pos="295" userDrawn="1">
          <p15:clr>
            <a:srgbClr val="FBAE40"/>
          </p15:clr>
        </p15:guide>
        <p15:guide id="3" pos="5352" userDrawn="1">
          <p15:clr>
            <a:srgbClr val="FBAE40"/>
          </p15:clr>
        </p15:guide>
        <p15:guide id="4" orient="horz" pos="845" userDrawn="1">
          <p15:clr>
            <a:srgbClr val="FBAE40"/>
          </p15:clr>
        </p15:guide>
        <p15:guide id="5" orient="horz" pos="1117" userDrawn="1">
          <p15:clr>
            <a:srgbClr val="FBAE40"/>
          </p15:clr>
        </p15:guide>
        <p15:guide id="6" pos="2789"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Grafik 3" descr="schoenherr-logo-RGB.gif"/>
          <p:cNvPicPr>
            <a:picLocks noChangeAspect="1"/>
          </p:cNvPicPr>
          <p:nvPr userDrawn="1"/>
        </p:nvPicPr>
        <p:blipFill>
          <a:blip r:embed="rId12" cstate="print"/>
          <a:stretch>
            <a:fillRect/>
          </a:stretch>
        </p:blipFill>
        <p:spPr>
          <a:xfrm>
            <a:off x="3897356" y="6257659"/>
            <a:ext cx="1353327" cy="195677"/>
          </a:xfrm>
          <a:prstGeom prst="rect">
            <a:avLst/>
          </a:prstGeom>
        </p:spPr>
      </p:pic>
    </p:spTree>
    <p:extLst>
      <p:ext uri="{BB962C8B-B14F-4D97-AF65-F5344CB8AC3E}">
        <p14:creationId xmlns:p14="http://schemas.microsoft.com/office/powerpoint/2010/main" val="908064687"/>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65" r:id="rId4"/>
    <p:sldLayoutId id="2147483661" r:id="rId5"/>
    <p:sldLayoutId id="2147483662" r:id="rId6"/>
    <p:sldLayoutId id="2147483663" r:id="rId7"/>
    <p:sldLayoutId id="2147483659" r:id="rId8"/>
    <p:sldLayoutId id="2147483664" r:id="rId9"/>
    <p:sldLayoutId id="2147483660" r:id="rId10"/>
  </p:sldLayoutIdLst>
  <p:txStyles>
    <p:titleStyle>
      <a:lvl1pPr algn="r" defTabSz="914400" rtl="0" eaLnBrk="1" latinLnBrk="0" hangingPunct="1">
        <a:spcBef>
          <a:spcPct val="0"/>
        </a:spcBef>
        <a:buNone/>
        <a:defRPr sz="2800" kern="1200">
          <a:solidFill>
            <a:srgbClr val="535455"/>
          </a:solidFill>
          <a:latin typeface="Swis721 LtEx BT" pitchFamily="34" charset="0"/>
          <a:ea typeface="+mj-ea"/>
          <a:cs typeface="+mj-cs"/>
        </a:defRPr>
      </a:lvl1pPr>
    </p:titleStyle>
    <p:bodyStyle>
      <a:lvl1pPr marL="342900" indent="-342900" algn="l" defTabSz="914400" rtl="0" eaLnBrk="1" latinLnBrk="0" hangingPunct="1">
        <a:spcBef>
          <a:spcPct val="20000"/>
        </a:spcBef>
        <a:buClr>
          <a:srgbClr val="E20078"/>
        </a:buClr>
        <a:buFont typeface="Wingdings" pitchFamily="2" charset="2"/>
        <a:buChar char="§"/>
        <a:defRPr sz="2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curia.eu/"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F7BE96F-0E65-4422-A6DC-6076AEFC07D4}"/>
              </a:ext>
            </a:extLst>
          </p:cNvPr>
          <p:cNvPicPr/>
          <p:nvPr/>
        </p:nvPicPr>
        <p:blipFill rotWithShape="1">
          <a:blip r:embed="rId2" cstate="print">
            <a:extLst>
              <a:ext uri="{28A0092B-C50C-407E-A947-70E740481C1C}">
                <a14:useLocalDpi xmlns:a14="http://schemas.microsoft.com/office/drawing/2010/main" val="0"/>
              </a:ext>
            </a:extLst>
          </a:blip>
          <a:srcRect l="7277" t="8067" r="7277"/>
          <a:stretch/>
        </p:blipFill>
        <p:spPr bwMode="auto">
          <a:xfrm>
            <a:off x="0" y="589085"/>
            <a:ext cx="9144001" cy="5526600"/>
          </a:xfrm>
          <a:prstGeom prst="rect">
            <a:avLst/>
          </a:prstGeom>
          <a:noFill/>
          <a:ln>
            <a:noFill/>
          </a:ln>
          <a:extLst>
            <a:ext uri="{53640926-AAD7-44D8-BBD7-CCE9431645EC}">
              <a14:shadowObscured xmlns:a14="http://schemas.microsoft.com/office/drawing/2010/main"/>
            </a:ext>
          </a:extLst>
        </p:spPr>
      </p:pic>
      <p:sp>
        <p:nvSpPr>
          <p:cNvPr id="2" name="Title 1">
            <a:extLst>
              <a:ext uri="{FF2B5EF4-FFF2-40B4-BE49-F238E27FC236}">
                <a16:creationId xmlns:a16="http://schemas.microsoft.com/office/drawing/2014/main" id="{AC8AD911-8A5F-4663-92A8-73DF3B99FBFF}"/>
              </a:ext>
            </a:extLst>
          </p:cNvPr>
          <p:cNvSpPr>
            <a:spLocks noGrp="1"/>
          </p:cNvSpPr>
          <p:nvPr>
            <p:ph type="title"/>
          </p:nvPr>
        </p:nvSpPr>
        <p:spPr>
          <a:xfrm>
            <a:off x="0" y="2424023"/>
            <a:ext cx="4376057" cy="543698"/>
          </a:xfrm>
        </p:spPr>
        <p:txBody>
          <a:bodyPr/>
          <a:lstStyle/>
          <a:p>
            <a:r>
              <a:rPr lang="en-GB" dirty="0"/>
              <a:t>Lawyering - </a:t>
            </a:r>
            <a:br>
              <a:rPr lang="en-GB" dirty="0"/>
            </a:br>
            <a:r>
              <a:rPr lang="en-GB" dirty="0"/>
              <a:t>a holistic concept</a:t>
            </a:r>
          </a:p>
        </p:txBody>
      </p:sp>
      <p:sp>
        <p:nvSpPr>
          <p:cNvPr id="3" name="Text Placeholder 2">
            <a:extLst>
              <a:ext uri="{FF2B5EF4-FFF2-40B4-BE49-F238E27FC236}">
                <a16:creationId xmlns:a16="http://schemas.microsoft.com/office/drawing/2014/main" id="{6D15229C-749B-4C3F-B97B-132D16777FD1}"/>
              </a:ext>
            </a:extLst>
          </p:cNvPr>
          <p:cNvSpPr>
            <a:spLocks noGrp="1"/>
          </p:cNvSpPr>
          <p:nvPr>
            <p:ph type="body" idx="1"/>
          </p:nvPr>
        </p:nvSpPr>
        <p:spPr>
          <a:xfrm>
            <a:off x="0" y="3198600"/>
            <a:ext cx="4376058" cy="460800"/>
          </a:xfrm>
        </p:spPr>
        <p:txBody>
          <a:bodyPr/>
          <a:lstStyle/>
          <a:p>
            <a:r>
              <a:rPr lang="en-GB" dirty="0"/>
              <a:t>Peter Konwitschka</a:t>
            </a:r>
          </a:p>
        </p:txBody>
      </p:sp>
      <p:pic>
        <p:nvPicPr>
          <p:cNvPr id="5" name="Picture 5">
            <a:extLst>
              <a:ext uri="{FF2B5EF4-FFF2-40B4-BE49-F238E27FC236}">
                <a16:creationId xmlns:a16="http://schemas.microsoft.com/office/drawing/2014/main" id="{29BB5744-5076-6420-4487-FE19DD07E1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7535" y="264204"/>
            <a:ext cx="3312367" cy="324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a:extLst>
              <a:ext uri="{FF2B5EF4-FFF2-40B4-BE49-F238E27FC236}">
                <a16:creationId xmlns:a16="http://schemas.microsoft.com/office/drawing/2014/main" id="{00FA6D39-4BE5-2D13-EF1C-DCAAF287CC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8642" y="4025518"/>
            <a:ext cx="5865358" cy="2090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9641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A8053A7-FA34-7B98-ABC4-854AD3507517}"/>
              </a:ext>
            </a:extLst>
          </p:cNvPr>
          <p:cNvSpPr>
            <a:spLocks noGrp="1"/>
          </p:cNvSpPr>
          <p:nvPr>
            <p:ph sz="quarter" idx="13"/>
          </p:nvPr>
        </p:nvSpPr>
        <p:spPr>
          <a:xfrm>
            <a:off x="807719" y="1315363"/>
            <a:ext cx="7668503" cy="4491620"/>
          </a:xfrm>
        </p:spPr>
        <p:txBody>
          <a:bodyPr/>
          <a:lstStyle/>
          <a:p>
            <a:pPr>
              <a:lnSpc>
                <a:spcPct val="150000"/>
              </a:lnSpc>
              <a:spcBef>
                <a:spcPts val="1800"/>
              </a:spcBef>
            </a:pPr>
            <a:r>
              <a:rPr lang="en-US" sz="1800" dirty="0"/>
              <a:t>Salutation, name, title, closing</a:t>
            </a:r>
          </a:p>
          <a:p>
            <a:pPr>
              <a:lnSpc>
                <a:spcPct val="150000"/>
              </a:lnSpc>
              <a:spcBef>
                <a:spcPts val="1800"/>
              </a:spcBef>
            </a:pPr>
            <a:r>
              <a:rPr lang="en-US" sz="1800" dirty="0"/>
              <a:t> Cosmetics</a:t>
            </a:r>
          </a:p>
          <a:p>
            <a:pPr>
              <a:lnSpc>
                <a:spcPct val="150000"/>
              </a:lnSpc>
              <a:spcBef>
                <a:spcPts val="1800"/>
              </a:spcBef>
            </a:pPr>
            <a:r>
              <a:rPr lang="en-US" sz="1800" dirty="0"/>
              <a:t> Vocabulary: Synonyms, politeness terms</a:t>
            </a:r>
          </a:p>
          <a:p>
            <a:pPr>
              <a:lnSpc>
                <a:spcPct val="150000"/>
              </a:lnSpc>
              <a:spcBef>
                <a:spcPts val="1800"/>
              </a:spcBef>
            </a:pPr>
            <a:r>
              <a:rPr lang="en-US" sz="1800" dirty="0"/>
              <a:t> Grammar: Modality</a:t>
            </a:r>
          </a:p>
          <a:p>
            <a:pPr marL="0" indent="0">
              <a:lnSpc>
                <a:spcPct val="150000"/>
              </a:lnSpc>
              <a:buNone/>
            </a:pPr>
            <a:endParaRPr lang="de-AT" sz="1800" dirty="0"/>
          </a:p>
        </p:txBody>
      </p:sp>
      <p:sp>
        <p:nvSpPr>
          <p:cNvPr id="3" name="Title 2">
            <a:extLst>
              <a:ext uri="{FF2B5EF4-FFF2-40B4-BE49-F238E27FC236}">
                <a16:creationId xmlns:a16="http://schemas.microsoft.com/office/drawing/2014/main" id="{6D704811-1574-A1C2-A6B3-768EB94A6723}"/>
              </a:ext>
            </a:extLst>
          </p:cNvPr>
          <p:cNvSpPr>
            <a:spLocks noGrp="1"/>
          </p:cNvSpPr>
          <p:nvPr>
            <p:ph type="ctrTitle"/>
          </p:nvPr>
        </p:nvSpPr>
        <p:spPr/>
        <p:txBody>
          <a:bodyPr/>
          <a:lstStyle/>
          <a:p>
            <a:r>
              <a:rPr lang="de-AT" b="1" dirty="0">
                <a:solidFill>
                  <a:schemeClr val="accent2"/>
                </a:solidFill>
              </a:rPr>
              <a:t>Tone </a:t>
            </a:r>
            <a:r>
              <a:rPr lang="de-AT" b="1" dirty="0" err="1">
                <a:solidFill>
                  <a:schemeClr val="accent2"/>
                </a:solidFill>
              </a:rPr>
              <a:t>devices</a:t>
            </a:r>
            <a:endParaRPr lang="de-AT" b="1" dirty="0">
              <a:solidFill>
                <a:schemeClr val="accent2"/>
              </a:solidFill>
            </a:endParaRPr>
          </a:p>
        </p:txBody>
      </p:sp>
    </p:spTree>
    <p:extLst>
      <p:ext uri="{BB962C8B-B14F-4D97-AF65-F5344CB8AC3E}">
        <p14:creationId xmlns:p14="http://schemas.microsoft.com/office/powerpoint/2010/main" val="2618846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A3EC7-3D22-2ED9-5CAB-3AB7013555C3}"/>
              </a:ext>
            </a:extLst>
          </p:cNvPr>
          <p:cNvSpPr>
            <a:spLocks noGrp="1"/>
          </p:cNvSpPr>
          <p:nvPr>
            <p:ph type="title"/>
          </p:nvPr>
        </p:nvSpPr>
        <p:spPr/>
        <p:txBody>
          <a:bodyPr/>
          <a:lstStyle/>
          <a:p>
            <a:r>
              <a:rPr lang="de-DE" dirty="0" err="1"/>
              <a:t>Skill</a:t>
            </a:r>
            <a:r>
              <a:rPr lang="de-DE" dirty="0"/>
              <a:t> 2: </a:t>
            </a:r>
            <a:r>
              <a:rPr lang="de-DE" dirty="0" err="1"/>
              <a:t>Correct</a:t>
            </a:r>
            <a:r>
              <a:rPr lang="de-DE" dirty="0"/>
              <a:t> </a:t>
            </a:r>
            <a:r>
              <a:rPr lang="de-DE" dirty="0" err="1"/>
              <a:t>usage</a:t>
            </a:r>
            <a:endParaRPr lang="de-AT" dirty="0"/>
          </a:p>
        </p:txBody>
      </p:sp>
      <p:sp>
        <p:nvSpPr>
          <p:cNvPr id="3" name="Text Placeholder 2">
            <a:extLst>
              <a:ext uri="{FF2B5EF4-FFF2-40B4-BE49-F238E27FC236}">
                <a16:creationId xmlns:a16="http://schemas.microsoft.com/office/drawing/2014/main" id="{EA059D09-A284-F91D-0CB8-469A0FF9254D}"/>
              </a:ext>
            </a:extLst>
          </p:cNvPr>
          <p:cNvSpPr>
            <a:spLocks noGrp="1"/>
          </p:cNvSpPr>
          <p:nvPr>
            <p:ph type="body" idx="1"/>
          </p:nvPr>
        </p:nvSpPr>
        <p:spPr/>
        <p:txBody>
          <a:bodyPr/>
          <a:lstStyle/>
          <a:p>
            <a:endParaRPr lang="de-AT"/>
          </a:p>
        </p:txBody>
      </p:sp>
    </p:spTree>
    <p:extLst>
      <p:ext uri="{BB962C8B-B14F-4D97-AF65-F5344CB8AC3E}">
        <p14:creationId xmlns:p14="http://schemas.microsoft.com/office/powerpoint/2010/main" val="2610697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3F95692-D54B-1356-8BE0-1F3382FEB722}"/>
              </a:ext>
            </a:extLst>
          </p:cNvPr>
          <p:cNvSpPr>
            <a:spLocks noGrp="1"/>
          </p:cNvSpPr>
          <p:nvPr>
            <p:ph sz="quarter" idx="13"/>
          </p:nvPr>
        </p:nvSpPr>
        <p:spPr>
          <a:xfrm>
            <a:off x="378853" y="2720339"/>
            <a:ext cx="8097370" cy="3086643"/>
          </a:xfrm>
        </p:spPr>
        <p:txBody>
          <a:bodyPr/>
          <a:lstStyle/>
          <a:p>
            <a:pPr marL="0" indent="0" algn="ctr">
              <a:lnSpc>
                <a:spcPct val="150000"/>
              </a:lnSpc>
              <a:buNone/>
            </a:pPr>
            <a:r>
              <a:rPr lang="de-AT" sz="1800" dirty="0">
                <a:solidFill>
                  <a:schemeClr val="accent2"/>
                </a:solidFill>
              </a:rPr>
              <a:t>Goal</a:t>
            </a:r>
            <a:r>
              <a:rPr lang="de-AT" sz="1800" dirty="0"/>
              <a:t>: </a:t>
            </a:r>
            <a:r>
              <a:rPr lang="de-AT" sz="1800" dirty="0" err="1"/>
              <a:t>Disappear</a:t>
            </a:r>
            <a:endParaRPr lang="de-AT" sz="1800" dirty="0"/>
          </a:p>
          <a:p>
            <a:pPr marL="0" indent="0">
              <a:lnSpc>
                <a:spcPct val="150000"/>
              </a:lnSpc>
              <a:buNone/>
            </a:pPr>
            <a:endParaRPr lang="de-AT" sz="1800" dirty="0"/>
          </a:p>
        </p:txBody>
      </p:sp>
      <p:sp>
        <p:nvSpPr>
          <p:cNvPr id="3" name="Title 2">
            <a:extLst>
              <a:ext uri="{FF2B5EF4-FFF2-40B4-BE49-F238E27FC236}">
                <a16:creationId xmlns:a16="http://schemas.microsoft.com/office/drawing/2014/main" id="{F7930FC4-9F6E-D4B6-0F56-A0BF12493E0D}"/>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1100362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A0A28D8-18E7-08C1-4EB3-6CAB86F6B572}"/>
              </a:ext>
            </a:extLst>
          </p:cNvPr>
          <p:cNvSpPr>
            <a:spLocks noGrp="1"/>
          </p:cNvSpPr>
          <p:nvPr>
            <p:ph sz="quarter" idx="13"/>
          </p:nvPr>
        </p:nvSpPr>
        <p:spPr>
          <a:xfrm>
            <a:off x="378853" y="1315362"/>
            <a:ext cx="8097370" cy="4996067"/>
          </a:xfrm>
        </p:spPr>
        <p:txBody>
          <a:bodyPr/>
          <a:lstStyle/>
          <a:p>
            <a:pPr marL="0" indent="0">
              <a:buNone/>
            </a:pPr>
            <a:r>
              <a:rPr lang="en-US" sz="1800" dirty="0"/>
              <a:t>1. </a:t>
            </a:r>
          </a:p>
          <a:p>
            <a:pPr marL="0" indent="0">
              <a:lnSpc>
                <a:spcPct val="150000"/>
              </a:lnSpc>
              <a:spcBef>
                <a:spcPts val="1800"/>
              </a:spcBef>
              <a:buNone/>
            </a:pPr>
            <a:r>
              <a:rPr lang="en-US" sz="1800" dirty="0">
                <a:solidFill>
                  <a:schemeClr val="accent2"/>
                </a:solidFill>
              </a:rPr>
              <a:t>Please call me until Thursday, 09.06.2014, at the latest.</a:t>
            </a:r>
          </a:p>
          <a:p>
            <a:pPr marL="0" indent="0">
              <a:lnSpc>
                <a:spcPct val="150000"/>
              </a:lnSpc>
              <a:buNone/>
            </a:pPr>
            <a:endParaRPr lang="de-AT" sz="1800" dirty="0"/>
          </a:p>
        </p:txBody>
      </p:sp>
      <p:sp>
        <p:nvSpPr>
          <p:cNvPr id="3" name="Title 2">
            <a:extLst>
              <a:ext uri="{FF2B5EF4-FFF2-40B4-BE49-F238E27FC236}">
                <a16:creationId xmlns:a16="http://schemas.microsoft.com/office/drawing/2014/main" id="{AA0223AF-D826-D955-B232-AFF22EA82DFB}"/>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120228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A0A28D8-18E7-08C1-4EB3-6CAB86F6B572}"/>
              </a:ext>
            </a:extLst>
          </p:cNvPr>
          <p:cNvSpPr>
            <a:spLocks noGrp="1"/>
          </p:cNvSpPr>
          <p:nvPr>
            <p:ph sz="quarter" idx="13"/>
          </p:nvPr>
        </p:nvSpPr>
        <p:spPr>
          <a:xfrm>
            <a:off x="378853" y="1315362"/>
            <a:ext cx="8097370" cy="4996067"/>
          </a:xfrm>
        </p:spPr>
        <p:txBody>
          <a:bodyPr/>
          <a:lstStyle/>
          <a:p>
            <a:pPr marL="0" indent="0">
              <a:buNone/>
            </a:pPr>
            <a:r>
              <a:rPr lang="en-US" sz="1800" dirty="0"/>
              <a:t>1. </a:t>
            </a:r>
          </a:p>
          <a:p>
            <a:pPr marL="0" indent="0">
              <a:lnSpc>
                <a:spcPct val="150000"/>
              </a:lnSpc>
              <a:spcBef>
                <a:spcPts val="1800"/>
              </a:spcBef>
              <a:buNone/>
            </a:pPr>
            <a:r>
              <a:rPr lang="en-US" sz="1800" dirty="0">
                <a:solidFill>
                  <a:schemeClr val="accent2"/>
                </a:solidFill>
              </a:rPr>
              <a:t>Please call me until Thursday, 09.06.2014, at the latest.</a:t>
            </a:r>
          </a:p>
          <a:p>
            <a:pPr marL="0" indent="0">
              <a:lnSpc>
                <a:spcPct val="150000"/>
              </a:lnSpc>
              <a:spcBef>
                <a:spcPts val="1800"/>
              </a:spcBef>
              <a:buNone/>
            </a:pPr>
            <a:r>
              <a:rPr lang="en-US" sz="1800" dirty="0"/>
              <a:t>…by Thursday, 9 June 2014, at 11 am Vienna time.</a:t>
            </a:r>
          </a:p>
          <a:p>
            <a:pPr marL="0" indent="0">
              <a:lnSpc>
                <a:spcPct val="150000"/>
              </a:lnSpc>
              <a:spcBef>
                <a:spcPts val="1800"/>
              </a:spcBef>
              <a:buNone/>
            </a:pPr>
            <a:r>
              <a:rPr lang="en-US" sz="1800" dirty="0"/>
              <a:t>…on or before Thursday. . .</a:t>
            </a:r>
          </a:p>
          <a:p>
            <a:pPr marL="0" indent="0">
              <a:lnSpc>
                <a:spcPct val="150000"/>
              </a:lnSpc>
              <a:spcBef>
                <a:spcPts val="1800"/>
              </a:spcBef>
              <a:buNone/>
            </a:pPr>
            <a:r>
              <a:rPr lang="en-US" sz="1800" dirty="0"/>
              <a:t>…before Friday. . .</a:t>
            </a:r>
          </a:p>
          <a:p>
            <a:pPr marL="0" indent="0">
              <a:lnSpc>
                <a:spcPct val="150000"/>
              </a:lnSpc>
              <a:buNone/>
            </a:pPr>
            <a:endParaRPr lang="de-AT" sz="1800" dirty="0"/>
          </a:p>
        </p:txBody>
      </p:sp>
      <p:sp>
        <p:nvSpPr>
          <p:cNvPr id="3" name="Title 2">
            <a:extLst>
              <a:ext uri="{FF2B5EF4-FFF2-40B4-BE49-F238E27FC236}">
                <a16:creationId xmlns:a16="http://schemas.microsoft.com/office/drawing/2014/main" id="{AA0223AF-D826-D955-B232-AFF22EA82DFB}"/>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1586191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4A2FF98-A658-F955-86C2-71D4BD7AAC95}"/>
              </a:ext>
            </a:extLst>
          </p:cNvPr>
          <p:cNvSpPr>
            <a:spLocks noGrp="1"/>
          </p:cNvSpPr>
          <p:nvPr>
            <p:ph sz="quarter" idx="13"/>
          </p:nvPr>
        </p:nvSpPr>
        <p:spPr/>
        <p:txBody>
          <a:bodyPr/>
          <a:lstStyle/>
          <a:p>
            <a:pPr marL="0" indent="0">
              <a:lnSpc>
                <a:spcPct val="150000"/>
              </a:lnSpc>
              <a:buNone/>
            </a:pPr>
            <a:r>
              <a:rPr lang="en-US" sz="1800" dirty="0"/>
              <a:t>2. </a:t>
            </a:r>
          </a:p>
          <a:p>
            <a:pPr marL="0" indent="0">
              <a:lnSpc>
                <a:spcPct val="150000"/>
              </a:lnSpc>
              <a:buNone/>
            </a:pPr>
            <a:r>
              <a:rPr lang="en-US" sz="1800" dirty="0">
                <a:solidFill>
                  <a:schemeClr val="accent2"/>
                </a:solidFill>
              </a:rPr>
              <a:t>Mr. Jones is an attorney with the firm already since 6 years.</a:t>
            </a:r>
          </a:p>
          <a:p>
            <a:pPr marL="0" indent="0">
              <a:lnSpc>
                <a:spcPct val="150000"/>
              </a:lnSpc>
              <a:buNone/>
            </a:pPr>
            <a:endParaRPr lang="de-AT" sz="1800" dirty="0"/>
          </a:p>
        </p:txBody>
      </p:sp>
      <p:sp>
        <p:nvSpPr>
          <p:cNvPr id="3" name="Title 2">
            <a:extLst>
              <a:ext uri="{FF2B5EF4-FFF2-40B4-BE49-F238E27FC236}">
                <a16:creationId xmlns:a16="http://schemas.microsoft.com/office/drawing/2014/main" id="{7E528641-19E6-0660-63C5-C6D3664B73D8}"/>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4005766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2E7AC0-D2BC-4DCE-6DD1-1730EC0157C2}"/>
              </a:ext>
            </a:extLst>
          </p:cNvPr>
          <p:cNvSpPr>
            <a:spLocks noGrp="1"/>
          </p:cNvSpPr>
          <p:nvPr>
            <p:ph sz="quarter" idx="13"/>
          </p:nvPr>
        </p:nvSpPr>
        <p:spPr/>
        <p:txBody>
          <a:bodyPr/>
          <a:lstStyle/>
          <a:p>
            <a:pPr marL="0" indent="0">
              <a:lnSpc>
                <a:spcPct val="150000"/>
              </a:lnSpc>
              <a:buNone/>
            </a:pPr>
            <a:r>
              <a:rPr lang="en-US" sz="1800" dirty="0"/>
              <a:t>2.</a:t>
            </a:r>
          </a:p>
          <a:p>
            <a:pPr marL="0" indent="0">
              <a:lnSpc>
                <a:spcPct val="150000"/>
              </a:lnSpc>
              <a:buNone/>
            </a:pPr>
            <a:r>
              <a:rPr lang="en-US" sz="1800" dirty="0">
                <a:solidFill>
                  <a:schemeClr val="accent2"/>
                </a:solidFill>
              </a:rPr>
              <a:t>Mr. Jones is an attorney with the firm already since 6 years.</a:t>
            </a:r>
          </a:p>
          <a:p>
            <a:pPr marL="0" indent="0">
              <a:lnSpc>
                <a:spcPct val="150000"/>
              </a:lnSpc>
              <a:buNone/>
            </a:pPr>
            <a:endParaRPr lang="en-US" sz="1800" dirty="0"/>
          </a:p>
          <a:p>
            <a:pPr marL="0" indent="0">
              <a:lnSpc>
                <a:spcPct val="150000"/>
              </a:lnSpc>
              <a:buNone/>
            </a:pPr>
            <a:r>
              <a:rPr lang="en-US" sz="1800" dirty="0"/>
              <a:t>Mr. Jones has been an attorney with the firm for six years. </a:t>
            </a:r>
          </a:p>
          <a:p>
            <a:pPr marL="0" indent="0">
              <a:lnSpc>
                <a:spcPct val="150000"/>
              </a:lnSpc>
              <a:buNone/>
            </a:pPr>
            <a:endParaRPr lang="de-AT" sz="1800" dirty="0"/>
          </a:p>
        </p:txBody>
      </p:sp>
      <p:sp>
        <p:nvSpPr>
          <p:cNvPr id="3" name="Title 2">
            <a:extLst>
              <a:ext uri="{FF2B5EF4-FFF2-40B4-BE49-F238E27FC236}">
                <a16:creationId xmlns:a16="http://schemas.microsoft.com/office/drawing/2014/main" id="{F5277737-26F5-497E-E5A7-1400EF7719D7}"/>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3689832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2E7AC0-D2BC-4DCE-6DD1-1730EC0157C2}"/>
              </a:ext>
            </a:extLst>
          </p:cNvPr>
          <p:cNvSpPr>
            <a:spLocks noGrp="1"/>
          </p:cNvSpPr>
          <p:nvPr>
            <p:ph sz="quarter" idx="13"/>
          </p:nvPr>
        </p:nvSpPr>
        <p:spPr/>
        <p:txBody>
          <a:bodyPr/>
          <a:lstStyle/>
          <a:p>
            <a:pPr marL="0" indent="0">
              <a:lnSpc>
                <a:spcPct val="150000"/>
              </a:lnSpc>
              <a:buNone/>
            </a:pPr>
            <a:r>
              <a:rPr lang="en-US" sz="1800" dirty="0"/>
              <a:t>3.</a:t>
            </a:r>
          </a:p>
          <a:p>
            <a:pPr marL="0" indent="0">
              <a:lnSpc>
                <a:spcPct val="150000"/>
              </a:lnSpc>
              <a:buNone/>
            </a:pPr>
            <a:r>
              <a:rPr lang="en-US" sz="1800" dirty="0">
                <a:solidFill>
                  <a:schemeClr val="accent2"/>
                </a:solidFill>
              </a:rPr>
              <a:t>The company adheres to national and international laws, including those aimed at combating corruption, fair competition, and the protection of human rights.</a:t>
            </a:r>
          </a:p>
          <a:p>
            <a:pPr marL="0" indent="0">
              <a:lnSpc>
                <a:spcPct val="150000"/>
              </a:lnSpc>
              <a:buNone/>
            </a:pPr>
            <a:endParaRPr lang="en-US" sz="1800" dirty="0"/>
          </a:p>
          <a:p>
            <a:pPr marL="0" indent="0">
              <a:lnSpc>
                <a:spcPct val="150000"/>
              </a:lnSpc>
              <a:buNone/>
            </a:pPr>
            <a:endParaRPr lang="en-US" sz="1800" dirty="0"/>
          </a:p>
          <a:p>
            <a:pPr marL="0" indent="0">
              <a:lnSpc>
                <a:spcPct val="150000"/>
              </a:lnSpc>
              <a:buNone/>
            </a:pPr>
            <a:endParaRPr lang="de-AT" sz="1800" dirty="0"/>
          </a:p>
        </p:txBody>
      </p:sp>
      <p:sp>
        <p:nvSpPr>
          <p:cNvPr id="3" name="Title 2">
            <a:extLst>
              <a:ext uri="{FF2B5EF4-FFF2-40B4-BE49-F238E27FC236}">
                <a16:creationId xmlns:a16="http://schemas.microsoft.com/office/drawing/2014/main" id="{F5277737-26F5-497E-E5A7-1400EF7719D7}"/>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3141090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2E7AC0-D2BC-4DCE-6DD1-1730EC0157C2}"/>
              </a:ext>
            </a:extLst>
          </p:cNvPr>
          <p:cNvSpPr>
            <a:spLocks noGrp="1"/>
          </p:cNvSpPr>
          <p:nvPr>
            <p:ph sz="quarter" idx="13"/>
          </p:nvPr>
        </p:nvSpPr>
        <p:spPr/>
        <p:txBody>
          <a:bodyPr/>
          <a:lstStyle/>
          <a:p>
            <a:pPr marL="0" indent="0">
              <a:lnSpc>
                <a:spcPct val="150000"/>
              </a:lnSpc>
              <a:buNone/>
            </a:pPr>
            <a:r>
              <a:rPr lang="en-US" sz="1800" dirty="0"/>
              <a:t>3.</a:t>
            </a:r>
          </a:p>
          <a:p>
            <a:pPr marL="0" indent="0">
              <a:lnSpc>
                <a:spcPct val="150000"/>
              </a:lnSpc>
              <a:buNone/>
            </a:pPr>
            <a:r>
              <a:rPr lang="en-US" sz="1800" dirty="0">
                <a:solidFill>
                  <a:schemeClr val="accent2"/>
                </a:solidFill>
              </a:rPr>
              <a:t>The company adheres to national and international laws, including those aimed at combating corruption, fair competition, and the protection of human rights.</a:t>
            </a:r>
          </a:p>
          <a:p>
            <a:pPr marL="0" indent="0">
              <a:lnSpc>
                <a:spcPct val="150000"/>
              </a:lnSpc>
              <a:buNone/>
            </a:pPr>
            <a:endParaRPr lang="en-US" sz="1800" dirty="0">
              <a:solidFill>
                <a:srgbClr val="1F497D"/>
              </a:solidFill>
              <a:ea typeface="Calibri"/>
              <a:cs typeface="Times New Roman"/>
            </a:endParaRPr>
          </a:p>
          <a:p>
            <a:pPr marL="0" indent="0">
              <a:lnSpc>
                <a:spcPct val="150000"/>
              </a:lnSpc>
              <a:buNone/>
            </a:pPr>
            <a:r>
              <a:rPr lang="en-US" sz="1800" dirty="0">
                <a:solidFill>
                  <a:srgbClr val="1F497D"/>
                </a:solidFill>
                <a:ea typeface="Calibri"/>
                <a:cs typeface="Times New Roman"/>
              </a:rPr>
              <a:t>The company adheres to national and international laws, including those aimed at </a:t>
            </a:r>
            <a:r>
              <a:rPr lang="en-US" sz="1800" u="sng" dirty="0">
                <a:solidFill>
                  <a:srgbClr val="1F497D"/>
                </a:solidFill>
                <a:ea typeface="Calibri"/>
                <a:cs typeface="Times New Roman"/>
              </a:rPr>
              <a:t>combating</a:t>
            </a:r>
            <a:r>
              <a:rPr lang="en-US" sz="1800" dirty="0">
                <a:solidFill>
                  <a:srgbClr val="1F497D"/>
                </a:solidFill>
                <a:ea typeface="Calibri"/>
                <a:cs typeface="Times New Roman"/>
              </a:rPr>
              <a:t> corruption, </a:t>
            </a:r>
            <a:r>
              <a:rPr lang="en-US" sz="1800" u="sng" dirty="0">
                <a:solidFill>
                  <a:srgbClr val="1F497D"/>
                </a:solidFill>
                <a:ea typeface="Calibri"/>
                <a:cs typeface="Times New Roman"/>
              </a:rPr>
              <a:t>promoting</a:t>
            </a:r>
            <a:r>
              <a:rPr lang="en-US" sz="1800" dirty="0">
                <a:solidFill>
                  <a:srgbClr val="1F497D"/>
                </a:solidFill>
                <a:ea typeface="Calibri"/>
                <a:cs typeface="Times New Roman"/>
              </a:rPr>
              <a:t> fair competition, and </a:t>
            </a:r>
            <a:r>
              <a:rPr lang="en-US" sz="1800" u="sng" dirty="0">
                <a:solidFill>
                  <a:srgbClr val="1F497D"/>
                </a:solidFill>
                <a:ea typeface="Calibri"/>
                <a:cs typeface="Times New Roman"/>
              </a:rPr>
              <a:t>protecting</a:t>
            </a:r>
            <a:r>
              <a:rPr lang="en-US" sz="1800" dirty="0">
                <a:solidFill>
                  <a:srgbClr val="1F497D"/>
                </a:solidFill>
                <a:ea typeface="Calibri"/>
                <a:cs typeface="Times New Roman"/>
              </a:rPr>
              <a:t> human rights.</a:t>
            </a:r>
            <a:endParaRPr lang="en-US" sz="1800" dirty="0">
              <a:ea typeface="Calibri"/>
              <a:cs typeface="Times New Roman"/>
            </a:endParaRPr>
          </a:p>
          <a:p>
            <a:pPr marL="0" indent="0">
              <a:lnSpc>
                <a:spcPct val="150000"/>
              </a:lnSpc>
              <a:buNone/>
            </a:pPr>
            <a:endParaRPr lang="en-US" sz="1800" dirty="0"/>
          </a:p>
          <a:p>
            <a:pPr marL="0" indent="0">
              <a:lnSpc>
                <a:spcPct val="150000"/>
              </a:lnSpc>
              <a:buNone/>
            </a:pPr>
            <a:endParaRPr lang="de-AT" sz="1800" dirty="0"/>
          </a:p>
        </p:txBody>
      </p:sp>
      <p:sp>
        <p:nvSpPr>
          <p:cNvPr id="3" name="Title 2">
            <a:extLst>
              <a:ext uri="{FF2B5EF4-FFF2-40B4-BE49-F238E27FC236}">
                <a16:creationId xmlns:a16="http://schemas.microsoft.com/office/drawing/2014/main" id="{F5277737-26F5-497E-E5A7-1400EF7719D7}"/>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127096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D93A1C5-CFAE-35E9-1A7A-809AD7AEB803}"/>
              </a:ext>
            </a:extLst>
          </p:cNvPr>
          <p:cNvSpPr>
            <a:spLocks noGrp="1"/>
          </p:cNvSpPr>
          <p:nvPr>
            <p:ph type="ctrTitle"/>
          </p:nvPr>
        </p:nvSpPr>
        <p:spPr/>
        <p:txBody>
          <a:bodyPr/>
          <a:lstStyle/>
          <a:p>
            <a:endParaRPr lang="de-AT"/>
          </a:p>
        </p:txBody>
      </p:sp>
      <p:sp>
        <p:nvSpPr>
          <p:cNvPr id="4" name="Content Placeholder 2">
            <a:extLst>
              <a:ext uri="{FF2B5EF4-FFF2-40B4-BE49-F238E27FC236}">
                <a16:creationId xmlns:a16="http://schemas.microsoft.com/office/drawing/2014/main" id="{F5371E7A-66D8-C244-059C-05A6DF494218}"/>
              </a:ext>
            </a:extLst>
          </p:cNvPr>
          <p:cNvSpPr txBox="1">
            <a:spLocks/>
          </p:cNvSpPr>
          <p:nvPr/>
        </p:nvSpPr>
        <p:spPr>
          <a:xfrm>
            <a:off x="583910" y="1168908"/>
            <a:ext cx="8392886" cy="5638800"/>
          </a:xfrm>
          <a:prstGeom prst="rect">
            <a:avLst/>
          </a:prstGeom>
        </p:spPr>
        <p:txBody>
          <a:bodyPr>
            <a:normAutofit/>
          </a:bodyPr>
          <a:lstStyle>
            <a:lvl1pPr marL="342900" indent="-342900" algn="l" defTabSz="914400" rtl="0" eaLnBrk="1" latinLnBrk="0" hangingPunct="1">
              <a:spcBef>
                <a:spcPct val="20000"/>
              </a:spcBef>
              <a:buClr>
                <a:srgbClr val="E20078"/>
              </a:buClr>
              <a:buFont typeface="Wingdings" pitchFamily="2" charset="2"/>
              <a:buChar char="§"/>
              <a:defRPr sz="2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Wingdings" pitchFamily="2" charset="2"/>
              <a:buNone/>
            </a:pPr>
            <a:r>
              <a:rPr lang="en-US" u="sng" dirty="0"/>
              <a:t>Avoid unnatural phrases</a:t>
            </a:r>
          </a:p>
          <a:p>
            <a:pPr marL="0" indent="0">
              <a:buFont typeface="Wingdings" pitchFamily="2" charset="2"/>
              <a:buNone/>
            </a:pPr>
            <a:endParaRPr lang="en-US" sz="1800" dirty="0">
              <a:solidFill>
                <a:srgbClr val="C00000"/>
              </a:solidFill>
            </a:endParaRPr>
          </a:p>
          <a:p>
            <a:pPr marL="0" indent="0">
              <a:buFont typeface="Wingdings" pitchFamily="2" charset="2"/>
              <a:buNone/>
            </a:pPr>
            <a:r>
              <a:rPr lang="en-US" sz="1800" dirty="0">
                <a:solidFill>
                  <a:srgbClr val="C00000"/>
                </a:solidFill>
              </a:rPr>
              <a:t>Attached hereto please find…</a:t>
            </a:r>
          </a:p>
          <a:p>
            <a:pPr marL="0" indent="0">
              <a:buFont typeface="Wingdings" pitchFamily="2" charset="2"/>
              <a:buNone/>
            </a:pPr>
            <a:endParaRPr lang="en-US" sz="1800" dirty="0">
              <a:solidFill>
                <a:srgbClr val="C00000"/>
              </a:solidFill>
            </a:endParaRPr>
          </a:p>
          <a:p>
            <a:pPr marL="0" indent="0">
              <a:buFont typeface="Wingdings" pitchFamily="2" charset="2"/>
              <a:buNone/>
            </a:pPr>
            <a:r>
              <a:rPr lang="en-US" sz="1800" dirty="0">
                <a:solidFill>
                  <a:srgbClr val="C00000"/>
                </a:solidFill>
              </a:rPr>
              <a:t>Pursuant to your instructions…</a:t>
            </a:r>
          </a:p>
          <a:p>
            <a:pPr marL="0" indent="0">
              <a:buFont typeface="Wingdings" pitchFamily="2" charset="2"/>
              <a:buNone/>
            </a:pPr>
            <a:endParaRPr lang="en-US" sz="1800" dirty="0">
              <a:solidFill>
                <a:srgbClr val="C00000"/>
              </a:solidFill>
            </a:endParaRPr>
          </a:p>
          <a:p>
            <a:pPr marL="0" indent="0">
              <a:buFont typeface="Wingdings" pitchFamily="2" charset="2"/>
              <a:buNone/>
            </a:pPr>
            <a:r>
              <a:rPr lang="en-US" sz="1800" dirty="0">
                <a:solidFill>
                  <a:srgbClr val="C00000"/>
                </a:solidFill>
              </a:rPr>
              <a:t>Reference is made…</a:t>
            </a:r>
          </a:p>
          <a:p>
            <a:pPr marL="0" indent="0">
              <a:buFont typeface="Wingdings" pitchFamily="2" charset="2"/>
              <a:buNone/>
            </a:pPr>
            <a:endParaRPr lang="en-US" sz="1800" dirty="0">
              <a:solidFill>
                <a:srgbClr val="C00000"/>
              </a:solidFill>
            </a:endParaRPr>
          </a:p>
          <a:p>
            <a:pPr marL="0" indent="0">
              <a:buFont typeface="Wingdings" pitchFamily="2" charset="2"/>
              <a:buNone/>
            </a:pPr>
            <a:r>
              <a:rPr lang="en-US" sz="1800" dirty="0">
                <a:solidFill>
                  <a:srgbClr val="C00000"/>
                </a:solidFill>
              </a:rPr>
              <a:t>It would be highly appreciated if…</a:t>
            </a:r>
          </a:p>
          <a:p>
            <a:pPr marL="0" indent="0">
              <a:buFont typeface="Wingdings" pitchFamily="2" charset="2"/>
              <a:buNone/>
            </a:pPr>
            <a:endParaRPr lang="en-US" sz="1800" dirty="0">
              <a:solidFill>
                <a:srgbClr val="C00000"/>
              </a:solidFill>
            </a:endParaRPr>
          </a:p>
          <a:p>
            <a:pPr marL="0" indent="0">
              <a:buFont typeface="Wingdings" pitchFamily="2" charset="2"/>
              <a:buNone/>
            </a:pPr>
            <a:r>
              <a:rPr lang="en-US" sz="1800" dirty="0">
                <a:solidFill>
                  <a:srgbClr val="C00000"/>
                </a:solidFill>
              </a:rPr>
              <a:t>Please do not hesitate to contact me at any time should you have any further enquiries. </a:t>
            </a:r>
          </a:p>
          <a:p>
            <a:pPr marL="0" indent="0">
              <a:buFont typeface="Wingdings" pitchFamily="2" charset="2"/>
              <a:buNone/>
            </a:pPr>
            <a:endParaRPr lang="en-US" sz="1800" dirty="0">
              <a:solidFill>
                <a:srgbClr val="C00000"/>
              </a:solidFill>
            </a:endParaRPr>
          </a:p>
          <a:p>
            <a:pPr marL="0" indent="0">
              <a:buFont typeface="Wingdings" pitchFamily="2" charset="2"/>
              <a:buNone/>
            </a:pPr>
            <a:endParaRPr lang="en-US" dirty="0"/>
          </a:p>
          <a:p>
            <a:pPr marL="0" indent="0">
              <a:buFont typeface="Wingdings" pitchFamily="2" charset="2"/>
              <a:buNone/>
            </a:pPr>
            <a:endParaRPr lang="en-US" dirty="0"/>
          </a:p>
        </p:txBody>
      </p:sp>
    </p:spTree>
    <p:extLst>
      <p:ext uri="{BB962C8B-B14F-4D97-AF65-F5344CB8AC3E}">
        <p14:creationId xmlns:p14="http://schemas.microsoft.com/office/powerpoint/2010/main" val="398980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6" end="6"/>
                                            </p:txEl>
                                          </p:spTgt>
                                        </p:tgtEl>
                                        <p:attrNameLst>
                                          <p:attrName>style.visibility</p:attrName>
                                        </p:attrNameLst>
                                      </p:cBhvr>
                                      <p:to>
                                        <p:strVal val="visible"/>
                                      </p:to>
                                    </p:set>
                                    <p:animEffect transition="in" filter="fade">
                                      <p:cBhvr>
                                        <p:cTn id="12" dur="500"/>
                                        <p:tgtEl>
                                          <p:spTgt spid="4">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8" end="8"/>
                                            </p:txEl>
                                          </p:spTgt>
                                        </p:tgtEl>
                                        <p:attrNameLst>
                                          <p:attrName>style.visibility</p:attrName>
                                        </p:attrNameLst>
                                      </p:cBhvr>
                                      <p:to>
                                        <p:strVal val="visible"/>
                                      </p:to>
                                    </p:set>
                                    <p:animEffect transition="in" filter="fade">
                                      <p:cBhvr>
                                        <p:cTn id="17" dur="500"/>
                                        <p:tgtEl>
                                          <p:spTgt spid="4">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10" end="10"/>
                                            </p:txEl>
                                          </p:spTgt>
                                        </p:tgtEl>
                                        <p:attrNameLst>
                                          <p:attrName>style.visibility</p:attrName>
                                        </p:attrNameLst>
                                      </p:cBhvr>
                                      <p:to>
                                        <p:strVal val="visible"/>
                                      </p:to>
                                    </p:set>
                                    <p:animEffect transition="in" filter="fade">
                                      <p:cBhvr>
                                        <p:cTn id="22"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1009D0-3AC7-31EC-830E-0D38CF6A9EDE}"/>
              </a:ext>
            </a:extLst>
          </p:cNvPr>
          <p:cNvSpPr>
            <a:spLocks noGrp="1"/>
          </p:cNvSpPr>
          <p:nvPr>
            <p:ph type="title"/>
          </p:nvPr>
        </p:nvSpPr>
        <p:spPr>
          <a:xfrm>
            <a:off x="1645920" y="2461711"/>
            <a:ext cx="5068614" cy="580546"/>
          </a:xfrm>
        </p:spPr>
        <p:txBody>
          <a:bodyPr/>
          <a:lstStyle/>
          <a:p>
            <a:r>
              <a:rPr lang="de-DE" dirty="0"/>
              <a:t>        Legal </a:t>
            </a:r>
            <a:r>
              <a:rPr lang="de-DE" dirty="0" err="1"/>
              <a:t>writing</a:t>
            </a:r>
            <a:r>
              <a:rPr lang="de-DE" dirty="0"/>
              <a:t> – </a:t>
            </a:r>
            <a:r>
              <a:rPr lang="de-DE" dirty="0" err="1"/>
              <a:t>key</a:t>
            </a:r>
            <a:r>
              <a:rPr lang="de-DE" dirty="0"/>
              <a:t> </a:t>
            </a:r>
            <a:r>
              <a:rPr lang="de-DE" dirty="0" err="1"/>
              <a:t>skills</a:t>
            </a:r>
            <a:endParaRPr lang="de-AT" dirty="0"/>
          </a:p>
        </p:txBody>
      </p:sp>
      <p:sp>
        <p:nvSpPr>
          <p:cNvPr id="5" name="Text Placeholder 4">
            <a:extLst>
              <a:ext uri="{FF2B5EF4-FFF2-40B4-BE49-F238E27FC236}">
                <a16:creationId xmlns:a16="http://schemas.microsoft.com/office/drawing/2014/main" id="{4839A21E-AAF4-C16F-5BDE-D4AE40A9E5ED}"/>
              </a:ext>
            </a:extLst>
          </p:cNvPr>
          <p:cNvSpPr>
            <a:spLocks noGrp="1"/>
          </p:cNvSpPr>
          <p:nvPr>
            <p:ph type="body" idx="1"/>
          </p:nvPr>
        </p:nvSpPr>
        <p:spPr>
          <a:xfrm>
            <a:off x="859536" y="4517136"/>
            <a:ext cx="8284464" cy="329184"/>
          </a:xfrm>
        </p:spPr>
        <p:txBody>
          <a:bodyPr/>
          <a:lstStyle/>
          <a:p>
            <a:endParaRPr lang="de-AT" sz="2000" dirty="0">
              <a:effectLst/>
              <a:latin typeface="Verdana" panose="020B0604030504040204" pitchFamily="34" charset="0"/>
              <a:ea typeface="Times New Roman" panose="02020603050405020304" pitchFamily="18" charset="0"/>
              <a:cs typeface="Calibri" panose="020F0502020204030204" pitchFamily="34" charset="0"/>
            </a:endParaRPr>
          </a:p>
          <a:p>
            <a:endParaRPr lang="de-AT" sz="2000" dirty="0">
              <a:ea typeface="Times New Roman" panose="02020603050405020304" pitchFamily="18" charset="0"/>
              <a:cs typeface="Calibri" panose="020F0502020204030204" pitchFamily="34" charset="0"/>
            </a:endParaRPr>
          </a:p>
          <a:p>
            <a:r>
              <a:rPr lang="de-AT" sz="1400" dirty="0">
                <a:effectLst/>
                <a:latin typeface="Verdana" panose="020B0604030504040204" pitchFamily="34" charset="0"/>
                <a:ea typeface="Times New Roman" panose="02020603050405020304" pitchFamily="18" charset="0"/>
                <a:cs typeface="Calibri" panose="020F0502020204030204" pitchFamily="34" charset="0"/>
              </a:rPr>
              <a:t>© and </a:t>
            </a:r>
            <a:r>
              <a:rPr lang="de-AT" sz="1400" dirty="0" err="1">
                <a:effectLst/>
                <a:latin typeface="Verdana" panose="020B0604030504040204" pitchFamily="34" charset="0"/>
                <a:ea typeface="Times New Roman" panose="02020603050405020304" pitchFamily="18" charset="0"/>
                <a:cs typeface="Calibri" panose="020F0502020204030204" pitchFamily="34" charset="0"/>
              </a:rPr>
              <a:t>see</a:t>
            </a:r>
            <a:r>
              <a:rPr lang="de-AT" sz="1400" dirty="0">
                <a:effectLst/>
                <a:latin typeface="Verdana" panose="020B0604030504040204" pitchFamily="34" charset="0"/>
                <a:ea typeface="Times New Roman" panose="02020603050405020304" pitchFamily="18" charset="0"/>
                <a:cs typeface="Calibri" panose="020F0502020204030204" pitchFamily="34" charset="0"/>
              </a:rPr>
              <a:t> also: https://legalwriting.eu/resources/</a:t>
            </a:r>
            <a:br>
              <a:rPr lang="de-AT" sz="1400" dirty="0">
                <a:effectLst/>
                <a:latin typeface="Verdana" panose="020B0604030504040204" pitchFamily="34" charset="0"/>
                <a:ea typeface="Times New Roman" panose="02020603050405020304" pitchFamily="18" charset="0"/>
                <a:cs typeface="Calibri" panose="020F0502020204030204" pitchFamily="34" charset="0"/>
              </a:rPr>
            </a:br>
            <a:r>
              <a:rPr lang="de-AT" sz="1400" i="1" dirty="0">
                <a:effectLst/>
                <a:latin typeface="Verdana" panose="020B0604030504040204" pitchFamily="34" charset="0"/>
                <a:ea typeface="Times New Roman" panose="02020603050405020304" pitchFamily="18" charset="0"/>
                <a:cs typeface="Calibri" panose="020F0502020204030204" pitchFamily="34" charset="0"/>
              </a:rPr>
              <a:t>Chris Jensen</a:t>
            </a:r>
            <a:r>
              <a:rPr lang="de-AT" sz="1400" dirty="0">
                <a:effectLst/>
                <a:latin typeface="Verdana" panose="020B0604030504040204" pitchFamily="34" charset="0"/>
                <a:ea typeface="Times New Roman" panose="02020603050405020304" pitchFamily="18" charset="0"/>
                <a:cs typeface="Calibri" panose="020F0502020204030204" pitchFamily="34" charset="0"/>
              </a:rPr>
              <a:t>, Legal Writing Coach, legalwritingcoach.com</a:t>
            </a:r>
            <a:endParaRPr lang="de-AT" sz="1050" dirty="0"/>
          </a:p>
        </p:txBody>
      </p:sp>
    </p:spTree>
    <p:extLst>
      <p:ext uri="{BB962C8B-B14F-4D97-AF65-F5344CB8AC3E}">
        <p14:creationId xmlns:p14="http://schemas.microsoft.com/office/powerpoint/2010/main" val="1698970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D93A1C5-CFAE-35E9-1A7A-809AD7AEB803}"/>
              </a:ext>
            </a:extLst>
          </p:cNvPr>
          <p:cNvSpPr>
            <a:spLocks noGrp="1"/>
          </p:cNvSpPr>
          <p:nvPr>
            <p:ph type="ctrTitle"/>
          </p:nvPr>
        </p:nvSpPr>
        <p:spPr/>
        <p:txBody>
          <a:bodyPr/>
          <a:lstStyle/>
          <a:p>
            <a:endParaRPr lang="de-AT"/>
          </a:p>
        </p:txBody>
      </p:sp>
      <p:sp>
        <p:nvSpPr>
          <p:cNvPr id="2" name="Content Placeholder 2">
            <a:extLst>
              <a:ext uri="{FF2B5EF4-FFF2-40B4-BE49-F238E27FC236}">
                <a16:creationId xmlns:a16="http://schemas.microsoft.com/office/drawing/2014/main" id="{B031D4F7-BFE8-E855-57C5-E6115F9CC4E5}"/>
              </a:ext>
            </a:extLst>
          </p:cNvPr>
          <p:cNvSpPr txBox="1">
            <a:spLocks/>
          </p:cNvSpPr>
          <p:nvPr/>
        </p:nvSpPr>
        <p:spPr>
          <a:xfrm>
            <a:off x="378853" y="137861"/>
            <a:ext cx="8392886" cy="5638800"/>
          </a:xfrm>
          <a:prstGeom prst="rect">
            <a:avLst/>
          </a:prstGeom>
        </p:spPr>
        <p:txBody>
          <a:bodyPr>
            <a:normAutofit/>
          </a:bodyPr>
          <a:lstStyle>
            <a:lvl1pPr marL="342900" indent="-342900" algn="l" defTabSz="914400" rtl="0" eaLnBrk="1" latinLnBrk="0" hangingPunct="1">
              <a:spcBef>
                <a:spcPct val="20000"/>
              </a:spcBef>
              <a:buClr>
                <a:srgbClr val="E20078"/>
              </a:buClr>
              <a:buFont typeface="Wingdings" pitchFamily="2" charset="2"/>
              <a:buChar char="§"/>
              <a:defRPr sz="2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Wingdings" pitchFamily="2" charset="2"/>
              <a:buNone/>
            </a:pPr>
            <a:r>
              <a:rPr lang="en-US" u="sng"/>
              <a:t>Avoid unnatural phrases</a:t>
            </a:r>
          </a:p>
          <a:p>
            <a:pPr marL="0" indent="0">
              <a:buFont typeface="Wingdings" pitchFamily="2" charset="2"/>
              <a:buNone/>
            </a:pPr>
            <a:endParaRPr lang="en-US" sz="1800">
              <a:solidFill>
                <a:srgbClr val="C00000"/>
              </a:solidFill>
            </a:endParaRPr>
          </a:p>
          <a:p>
            <a:pPr marL="0" indent="0">
              <a:buFont typeface="Wingdings" pitchFamily="2" charset="2"/>
              <a:buNone/>
            </a:pPr>
            <a:r>
              <a:rPr lang="en-US" sz="1800">
                <a:solidFill>
                  <a:srgbClr val="C00000"/>
                </a:solidFill>
              </a:rPr>
              <a:t>Attached hereto please find…</a:t>
            </a:r>
          </a:p>
          <a:p>
            <a:pPr marL="0" indent="0">
              <a:buFont typeface="Wingdings" pitchFamily="2" charset="2"/>
              <a:buNone/>
            </a:pPr>
            <a:endParaRPr lang="en-US" sz="1800">
              <a:solidFill>
                <a:srgbClr val="C00000"/>
              </a:solidFill>
            </a:endParaRPr>
          </a:p>
          <a:p>
            <a:pPr marL="0" indent="0">
              <a:buFont typeface="Wingdings" pitchFamily="2" charset="2"/>
              <a:buNone/>
            </a:pPr>
            <a:r>
              <a:rPr lang="en-US" sz="1800">
                <a:solidFill>
                  <a:srgbClr val="C00000"/>
                </a:solidFill>
              </a:rPr>
              <a:t>Pursuant to your instructions…</a:t>
            </a:r>
          </a:p>
          <a:p>
            <a:pPr marL="0" indent="0">
              <a:buFont typeface="Wingdings" pitchFamily="2" charset="2"/>
              <a:buNone/>
            </a:pPr>
            <a:endParaRPr lang="en-US" sz="1800">
              <a:solidFill>
                <a:srgbClr val="C00000"/>
              </a:solidFill>
            </a:endParaRPr>
          </a:p>
          <a:p>
            <a:pPr marL="0" indent="0">
              <a:buFont typeface="Wingdings" pitchFamily="2" charset="2"/>
              <a:buNone/>
            </a:pPr>
            <a:endParaRPr lang="en-US" sz="1800">
              <a:solidFill>
                <a:srgbClr val="C00000"/>
              </a:solidFill>
            </a:endParaRPr>
          </a:p>
          <a:p>
            <a:pPr marL="0" indent="0">
              <a:buFont typeface="Wingdings" pitchFamily="2" charset="2"/>
              <a:buNone/>
            </a:pPr>
            <a:r>
              <a:rPr lang="en-US" sz="1800">
                <a:solidFill>
                  <a:srgbClr val="C00000"/>
                </a:solidFill>
              </a:rPr>
              <a:t>Reference is made…</a:t>
            </a:r>
          </a:p>
          <a:p>
            <a:pPr marL="0" indent="0">
              <a:buFont typeface="Wingdings" pitchFamily="2" charset="2"/>
              <a:buNone/>
            </a:pPr>
            <a:endParaRPr lang="en-US" sz="1800">
              <a:solidFill>
                <a:srgbClr val="C00000"/>
              </a:solidFill>
            </a:endParaRPr>
          </a:p>
          <a:p>
            <a:pPr marL="0" indent="0">
              <a:buFont typeface="Wingdings" pitchFamily="2" charset="2"/>
              <a:buNone/>
            </a:pPr>
            <a:endParaRPr lang="en-US" sz="1800">
              <a:solidFill>
                <a:srgbClr val="C00000"/>
              </a:solidFill>
            </a:endParaRPr>
          </a:p>
          <a:p>
            <a:pPr marL="0" indent="0">
              <a:buFont typeface="Wingdings" pitchFamily="2" charset="2"/>
              <a:buNone/>
            </a:pPr>
            <a:r>
              <a:rPr lang="en-US" sz="1800">
                <a:solidFill>
                  <a:srgbClr val="C00000"/>
                </a:solidFill>
              </a:rPr>
              <a:t>It would be highly appreciated if…</a:t>
            </a:r>
          </a:p>
          <a:p>
            <a:pPr marL="0" indent="0">
              <a:buFont typeface="Wingdings" pitchFamily="2" charset="2"/>
              <a:buNone/>
            </a:pPr>
            <a:endParaRPr lang="en-US" sz="1800">
              <a:solidFill>
                <a:srgbClr val="C00000"/>
              </a:solidFill>
            </a:endParaRPr>
          </a:p>
          <a:p>
            <a:pPr marL="0" indent="0">
              <a:buFont typeface="Wingdings" pitchFamily="2" charset="2"/>
              <a:buNone/>
            </a:pPr>
            <a:endParaRPr lang="en-US" sz="1800">
              <a:solidFill>
                <a:srgbClr val="C00000"/>
              </a:solidFill>
            </a:endParaRPr>
          </a:p>
          <a:p>
            <a:pPr marL="0" indent="0">
              <a:buFont typeface="Wingdings" pitchFamily="2" charset="2"/>
              <a:buNone/>
            </a:pPr>
            <a:r>
              <a:rPr lang="en-US" sz="1800">
                <a:solidFill>
                  <a:srgbClr val="C00000"/>
                </a:solidFill>
              </a:rPr>
              <a:t>Please do not hesitate to contact me at any time should you have any further enquiries. </a:t>
            </a:r>
          </a:p>
          <a:p>
            <a:pPr marL="0" indent="0">
              <a:buFont typeface="Wingdings" pitchFamily="2" charset="2"/>
              <a:buNone/>
            </a:pPr>
            <a:endParaRPr lang="en-US" sz="1800">
              <a:solidFill>
                <a:srgbClr val="C00000"/>
              </a:solidFill>
            </a:endParaRPr>
          </a:p>
          <a:p>
            <a:pPr marL="0" indent="0">
              <a:buFont typeface="Wingdings" pitchFamily="2" charset="2"/>
              <a:buNone/>
            </a:pPr>
            <a:endParaRPr lang="en-US"/>
          </a:p>
          <a:p>
            <a:pPr marL="0" indent="0">
              <a:buFont typeface="Wingdings" pitchFamily="2" charset="2"/>
              <a:buNone/>
            </a:pPr>
            <a:endParaRPr lang="en-US" dirty="0"/>
          </a:p>
        </p:txBody>
      </p:sp>
      <p:sp>
        <p:nvSpPr>
          <p:cNvPr id="5" name="TextBox 4">
            <a:extLst>
              <a:ext uri="{FF2B5EF4-FFF2-40B4-BE49-F238E27FC236}">
                <a16:creationId xmlns:a16="http://schemas.microsoft.com/office/drawing/2014/main" id="{B2C5D0F9-5E44-4AEB-7723-E829399F3B44}"/>
              </a:ext>
            </a:extLst>
          </p:cNvPr>
          <p:cNvSpPr txBox="1"/>
          <p:nvPr/>
        </p:nvSpPr>
        <p:spPr>
          <a:xfrm>
            <a:off x="3928739" y="1194411"/>
            <a:ext cx="4076700" cy="369332"/>
          </a:xfrm>
          <a:prstGeom prst="rect">
            <a:avLst/>
          </a:prstGeom>
          <a:noFill/>
        </p:spPr>
        <p:txBody>
          <a:bodyPr wrap="square" rtlCol="0">
            <a:spAutoFit/>
          </a:bodyPr>
          <a:lstStyle/>
          <a:p>
            <a:r>
              <a:rPr lang="en-US" dirty="0">
                <a:solidFill>
                  <a:schemeClr val="tx2"/>
                </a:solidFill>
              </a:rPr>
              <a:t>I attach</a:t>
            </a:r>
            <a:r>
              <a:rPr lang="en-US" dirty="0"/>
              <a:t>…</a:t>
            </a:r>
          </a:p>
        </p:txBody>
      </p:sp>
      <p:sp>
        <p:nvSpPr>
          <p:cNvPr id="6" name="TextBox 5">
            <a:extLst>
              <a:ext uri="{FF2B5EF4-FFF2-40B4-BE49-F238E27FC236}">
                <a16:creationId xmlns:a16="http://schemas.microsoft.com/office/drawing/2014/main" id="{9614E3B5-2BB2-817E-DF5D-84F169E7F326}"/>
              </a:ext>
            </a:extLst>
          </p:cNvPr>
          <p:cNvSpPr txBox="1"/>
          <p:nvPr/>
        </p:nvSpPr>
        <p:spPr>
          <a:xfrm>
            <a:off x="3928915" y="1836854"/>
            <a:ext cx="4516253" cy="646331"/>
          </a:xfrm>
          <a:prstGeom prst="rect">
            <a:avLst/>
          </a:prstGeom>
          <a:noFill/>
        </p:spPr>
        <p:txBody>
          <a:bodyPr wrap="square" rtlCol="0">
            <a:spAutoFit/>
          </a:bodyPr>
          <a:lstStyle/>
          <a:p>
            <a:r>
              <a:rPr lang="en-US" dirty="0">
                <a:solidFill>
                  <a:schemeClr val="tx2"/>
                </a:solidFill>
              </a:rPr>
              <a:t>As instructed, …</a:t>
            </a:r>
          </a:p>
          <a:p>
            <a:r>
              <a:rPr lang="en-US" dirty="0">
                <a:solidFill>
                  <a:schemeClr val="tx2"/>
                </a:solidFill>
              </a:rPr>
              <a:t>As discussed, … </a:t>
            </a:r>
            <a:endParaRPr lang="en-US" dirty="0"/>
          </a:p>
        </p:txBody>
      </p:sp>
      <p:sp>
        <p:nvSpPr>
          <p:cNvPr id="7" name="TextBox 6">
            <a:extLst>
              <a:ext uri="{FF2B5EF4-FFF2-40B4-BE49-F238E27FC236}">
                <a16:creationId xmlns:a16="http://schemas.microsoft.com/office/drawing/2014/main" id="{BED06427-9126-3051-D42F-ACB304D33D5A}"/>
              </a:ext>
            </a:extLst>
          </p:cNvPr>
          <p:cNvSpPr txBox="1"/>
          <p:nvPr/>
        </p:nvSpPr>
        <p:spPr>
          <a:xfrm>
            <a:off x="433281" y="5665099"/>
            <a:ext cx="8153400" cy="646331"/>
          </a:xfrm>
          <a:prstGeom prst="rect">
            <a:avLst/>
          </a:prstGeom>
          <a:noFill/>
        </p:spPr>
        <p:txBody>
          <a:bodyPr wrap="square" rtlCol="0">
            <a:spAutoFit/>
          </a:bodyPr>
          <a:lstStyle/>
          <a:p>
            <a:r>
              <a:rPr lang="en-US" dirty="0">
                <a:solidFill>
                  <a:schemeClr val="tx2"/>
                </a:solidFill>
              </a:rPr>
              <a:t>Please call if you have any questions. </a:t>
            </a:r>
          </a:p>
          <a:p>
            <a:r>
              <a:rPr lang="en-US" dirty="0">
                <a:solidFill>
                  <a:schemeClr val="tx2"/>
                </a:solidFill>
              </a:rPr>
              <a:t>I would be happy to answer any questions. </a:t>
            </a:r>
            <a:r>
              <a:rPr lang="en-US" dirty="0"/>
              <a:t>[or cut]</a:t>
            </a:r>
          </a:p>
        </p:txBody>
      </p:sp>
      <p:sp>
        <p:nvSpPr>
          <p:cNvPr id="8" name="TextBox 7">
            <a:extLst>
              <a:ext uri="{FF2B5EF4-FFF2-40B4-BE49-F238E27FC236}">
                <a16:creationId xmlns:a16="http://schemas.microsoft.com/office/drawing/2014/main" id="{4AAE26CE-9186-3E45-AB25-07B41AD25120}"/>
              </a:ext>
            </a:extLst>
          </p:cNvPr>
          <p:cNvSpPr txBox="1"/>
          <p:nvPr/>
        </p:nvSpPr>
        <p:spPr>
          <a:xfrm>
            <a:off x="3928739" y="2842962"/>
            <a:ext cx="4027715" cy="646331"/>
          </a:xfrm>
          <a:prstGeom prst="rect">
            <a:avLst/>
          </a:prstGeom>
          <a:noFill/>
        </p:spPr>
        <p:txBody>
          <a:bodyPr wrap="square" rtlCol="0">
            <a:spAutoFit/>
          </a:bodyPr>
          <a:lstStyle/>
          <a:p>
            <a:r>
              <a:rPr lang="en-US" dirty="0">
                <a:solidFill>
                  <a:schemeClr val="tx2"/>
                </a:solidFill>
              </a:rPr>
              <a:t>I refer to…</a:t>
            </a:r>
          </a:p>
          <a:p>
            <a:r>
              <a:rPr lang="en-US" dirty="0">
                <a:solidFill>
                  <a:schemeClr val="tx2"/>
                </a:solidFill>
              </a:rPr>
              <a:t>As to… </a:t>
            </a:r>
            <a:endParaRPr lang="en-US" dirty="0"/>
          </a:p>
        </p:txBody>
      </p:sp>
      <p:sp>
        <p:nvSpPr>
          <p:cNvPr id="9" name="TextBox 8">
            <a:extLst>
              <a:ext uri="{FF2B5EF4-FFF2-40B4-BE49-F238E27FC236}">
                <a16:creationId xmlns:a16="http://schemas.microsoft.com/office/drawing/2014/main" id="{CB9691C3-B019-01E8-A3D9-575FDB38BE29}"/>
              </a:ext>
            </a:extLst>
          </p:cNvPr>
          <p:cNvSpPr txBox="1"/>
          <p:nvPr/>
        </p:nvSpPr>
        <p:spPr>
          <a:xfrm>
            <a:off x="3938746" y="3757362"/>
            <a:ext cx="3325584" cy="646331"/>
          </a:xfrm>
          <a:prstGeom prst="rect">
            <a:avLst/>
          </a:prstGeom>
          <a:noFill/>
        </p:spPr>
        <p:txBody>
          <a:bodyPr wrap="square" rtlCol="0">
            <a:spAutoFit/>
          </a:bodyPr>
          <a:lstStyle/>
          <a:p>
            <a:r>
              <a:rPr lang="en-US" dirty="0">
                <a:solidFill>
                  <a:schemeClr val="tx2"/>
                </a:solidFill>
              </a:rPr>
              <a:t>Please…</a:t>
            </a:r>
          </a:p>
          <a:p>
            <a:r>
              <a:rPr lang="en-US" dirty="0">
                <a:solidFill>
                  <a:schemeClr val="tx2"/>
                </a:solidFill>
              </a:rPr>
              <a:t>Could you…</a:t>
            </a:r>
          </a:p>
        </p:txBody>
      </p:sp>
    </p:spTree>
    <p:extLst>
      <p:ext uri="{BB962C8B-B14F-4D97-AF65-F5344CB8AC3E}">
        <p14:creationId xmlns:p14="http://schemas.microsoft.com/office/powerpoint/2010/main" val="2569502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500"/>
                                        <p:tgtEl>
                                          <p:spTgt spid="2">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10" end="10"/>
                                            </p:txEl>
                                          </p:spTgt>
                                        </p:tgtEl>
                                        <p:attrNameLst>
                                          <p:attrName>style.visibility</p:attrName>
                                        </p:attrNameLst>
                                      </p:cBhvr>
                                      <p:to>
                                        <p:strVal val="visible"/>
                                      </p:to>
                                    </p:set>
                                    <p:animEffect transition="in" filter="fade">
                                      <p:cBhvr>
                                        <p:cTn id="32" dur="500"/>
                                        <p:tgtEl>
                                          <p:spTgt spid="2">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
                                            <p:txEl>
                                              <p:pRg st="13" end="13"/>
                                            </p:txEl>
                                          </p:spTgt>
                                        </p:tgtEl>
                                        <p:attrNameLst>
                                          <p:attrName>style.visibility</p:attrName>
                                        </p:attrNameLst>
                                      </p:cBhvr>
                                      <p:to>
                                        <p:strVal val="visible"/>
                                      </p:to>
                                    </p:set>
                                    <p:animEffect transition="in" filter="fade">
                                      <p:cBhvr>
                                        <p:cTn id="42" dur="500"/>
                                        <p:tgtEl>
                                          <p:spTgt spid="2">
                                            <p:txEl>
                                              <p:pRg st="13" end="1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fade">
                                      <p:cBhvr>
                                        <p:cTn id="4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94064-6FB5-AF59-D58E-26DBFFAAE964}"/>
              </a:ext>
            </a:extLst>
          </p:cNvPr>
          <p:cNvSpPr>
            <a:spLocks noGrp="1"/>
          </p:cNvSpPr>
          <p:nvPr>
            <p:ph type="title"/>
          </p:nvPr>
        </p:nvSpPr>
        <p:spPr>
          <a:xfrm>
            <a:off x="-1" y="2422800"/>
            <a:ext cx="5596759" cy="580546"/>
          </a:xfrm>
        </p:spPr>
        <p:txBody>
          <a:bodyPr/>
          <a:lstStyle/>
          <a:p>
            <a:r>
              <a:rPr lang="de-DE" dirty="0" err="1"/>
              <a:t>Skill</a:t>
            </a:r>
            <a:r>
              <a:rPr lang="de-DE" dirty="0"/>
              <a:t> 3: </a:t>
            </a:r>
            <a:r>
              <a:rPr lang="de-DE" dirty="0" err="1"/>
              <a:t>Concise</a:t>
            </a:r>
            <a:r>
              <a:rPr lang="de-DE" dirty="0"/>
              <a:t> style – Cut Words</a:t>
            </a:r>
            <a:endParaRPr lang="de-AT" dirty="0"/>
          </a:p>
        </p:txBody>
      </p:sp>
      <p:sp>
        <p:nvSpPr>
          <p:cNvPr id="3" name="Text Placeholder 2">
            <a:extLst>
              <a:ext uri="{FF2B5EF4-FFF2-40B4-BE49-F238E27FC236}">
                <a16:creationId xmlns:a16="http://schemas.microsoft.com/office/drawing/2014/main" id="{F528C406-5BA7-AEB7-B436-76892446C4DA}"/>
              </a:ext>
            </a:extLst>
          </p:cNvPr>
          <p:cNvSpPr>
            <a:spLocks noGrp="1"/>
          </p:cNvSpPr>
          <p:nvPr>
            <p:ph type="body" idx="1"/>
          </p:nvPr>
        </p:nvSpPr>
        <p:spPr/>
        <p:txBody>
          <a:bodyPr/>
          <a:lstStyle/>
          <a:p>
            <a:endParaRPr lang="de-AT"/>
          </a:p>
        </p:txBody>
      </p:sp>
    </p:spTree>
    <p:extLst>
      <p:ext uri="{BB962C8B-B14F-4D97-AF65-F5344CB8AC3E}">
        <p14:creationId xmlns:p14="http://schemas.microsoft.com/office/powerpoint/2010/main" val="2071094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0B1B29F-E12D-864C-FC16-90903AEEEA79}"/>
              </a:ext>
            </a:extLst>
          </p:cNvPr>
          <p:cNvSpPr>
            <a:spLocks noGrp="1"/>
          </p:cNvSpPr>
          <p:nvPr>
            <p:ph sz="quarter" idx="13"/>
          </p:nvPr>
        </p:nvSpPr>
        <p:spPr/>
        <p:txBody>
          <a:bodyPr/>
          <a:lstStyle/>
          <a:p>
            <a:pPr marL="0" indent="0">
              <a:lnSpc>
                <a:spcPct val="150000"/>
              </a:lnSpc>
              <a:buNone/>
            </a:pPr>
            <a:r>
              <a:rPr lang="en-US" sz="1800" dirty="0">
                <a:solidFill>
                  <a:schemeClr val="accent2"/>
                </a:solidFill>
              </a:rPr>
              <a:t>One cannot emphasize strongly enough the fact that, in a majority of the countries of the world, regulatory agencies can put companies that are thriving out of business. </a:t>
            </a:r>
          </a:p>
          <a:p>
            <a:pPr marL="0" indent="0">
              <a:lnSpc>
                <a:spcPct val="150000"/>
              </a:lnSpc>
              <a:buNone/>
            </a:pPr>
            <a:r>
              <a:rPr lang="en-US" sz="1800" dirty="0"/>
              <a:t>(28 words / 47 syllables)</a:t>
            </a:r>
          </a:p>
          <a:p>
            <a:pPr marL="0" indent="0">
              <a:lnSpc>
                <a:spcPct val="150000"/>
              </a:lnSpc>
              <a:buNone/>
            </a:pPr>
            <a:endParaRPr lang="de-AT" sz="1800" dirty="0"/>
          </a:p>
        </p:txBody>
      </p:sp>
      <p:sp>
        <p:nvSpPr>
          <p:cNvPr id="3" name="Title 2">
            <a:extLst>
              <a:ext uri="{FF2B5EF4-FFF2-40B4-BE49-F238E27FC236}">
                <a16:creationId xmlns:a16="http://schemas.microsoft.com/office/drawing/2014/main" id="{8E44A5F2-E17F-0A4D-C10A-6DCE577D3EFF}"/>
              </a:ext>
            </a:extLst>
          </p:cNvPr>
          <p:cNvSpPr>
            <a:spLocks noGrp="1"/>
          </p:cNvSpPr>
          <p:nvPr>
            <p:ph type="ctrTitle"/>
          </p:nvPr>
        </p:nvSpPr>
        <p:spPr/>
        <p:txBody>
          <a:bodyPr/>
          <a:lstStyle/>
          <a:p>
            <a:r>
              <a:rPr lang="de-AT" dirty="0"/>
              <a:t>First draft: </a:t>
            </a:r>
          </a:p>
        </p:txBody>
      </p:sp>
    </p:spTree>
    <p:extLst>
      <p:ext uri="{BB962C8B-B14F-4D97-AF65-F5344CB8AC3E}">
        <p14:creationId xmlns:p14="http://schemas.microsoft.com/office/powerpoint/2010/main" val="166263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BD2C65B-B93C-41F6-3C67-37D6A59423FB}"/>
              </a:ext>
            </a:extLst>
          </p:cNvPr>
          <p:cNvSpPr>
            <a:spLocks noGrp="1"/>
          </p:cNvSpPr>
          <p:nvPr>
            <p:ph sz="quarter" idx="13"/>
          </p:nvPr>
        </p:nvSpPr>
        <p:spPr/>
        <p:txBody>
          <a:bodyPr/>
          <a:lstStyle/>
          <a:p>
            <a:pPr marL="0" lvl="0" indent="0">
              <a:lnSpc>
                <a:spcPct val="150000"/>
              </a:lnSpc>
              <a:buNone/>
            </a:pPr>
            <a:r>
              <a:rPr lang="en-US" sz="1800" strike="sngStrike" dirty="0"/>
              <a:t>One cannot emphasize strongly enough the fact that, in a majority of the</a:t>
            </a:r>
            <a:r>
              <a:rPr lang="en-US" sz="1800" dirty="0"/>
              <a:t> countries </a:t>
            </a:r>
            <a:r>
              <a:rPr lang="en-US" sz="1800" strike="sngStrike" dirty="0"/>
              <a:t>of the world</a:t>
            </a:r>
            <a:r>
              <a:rPr lang="en-US" sz="1800" dirty="0"/>
              <a:t>, </a:t>
            </a:r>
            <a:r>
              <a:rPr lang="en-US" sz="1800" strike="sngStrike" dirty="0"/>
              <a:t>regulatory agencies</a:t>
            </a:r>
            <a:r>
              <a:rPr lang="en-US" sz="1800" dirty="0"/>
              <a:t> can put companies </a:t>
            </a:r>
            <a:r>
              <a:rPr lang="en-US" sz="1800" strike="sngStrike" dirty="0"/>
              <a:t>that are</a:t>
            </a:r>
            <a:r>
              <a:rPr lang="en-US" sz="1800" dirty="0"/>
              <a:t> thriving out of business. </a:t>
            </a:r>
          </a:p>
          <a:p>
            <a:pPr marL="0" indent="0">
              <a:lnSpc>
                <a:spcPct val="150000"/>
              </a:lnSpc>
              <a:buNone/>
            </a:pPr>
            <a:endParaRPr lang="de-AT" sz="1800" dirty="0"/>
          </a:p>
        </p:txBody>
      </p:sp>
      <p:sp>
        <p:nvSpPr>
          <p:cNvPr id="3" name="Title 2">
            <a:extLst>
              <a:ext uri="{FF2B5EF4-FFF2-40B4-BE49-F238E27FC236}">
                <a16:creationId xmlns:a16="http://schemas.microsoft.com/office/drawing/2014/main" id="{3274BB97-8A4D-C39B-CE7D-C11118ECE116}"/>
              </a:ext>
            </a:extLst>
          </p:cNvPr>
          <p:cNvSpPr>
            <a:spLocks noGrp="1"/>
          </p:cNvSpPr>
          <p:nvPr>
            <p:ph type="ctrTitle"/>
          </p:nvPr>
        </p:nvSpPr>
        <p:spPr/>
        <p:txBody>
          <a:bodyPr/>
          <a:lstStyle/>
          <a:p>
            <a:r>
              <a:rPr lang="de-DE" dirty="0"/>
              <a:t>Edit:</a:t>
            </a:r>
            <a:endParaRPr lang="de-AT" dirty="0"/>
          </a:p>
        </p:txBody>
      </p:sp>
    </p:spTree>
    <p:extLst>
      <p:ext uri="{BB962C8B-B14F-4D97-AF65-F5344CB8AC3E}">
        <p14:creationId xmlns:p14="http://schemas.microsoft.com/office/powerpoint/2010/main" val="1313586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6F4C152-B038-4C73-B876-2135C4719D83}"/>
              </a:ext>
            </a:extLst>
          </p:cNvPr>
          <p:cNvSpPr>
            <a:spLocks noGrp="1"/>
          </p:cNvSpPr>
          <p:nvPr>
            <p:ph sz="quarter" idx="13"/>
          </p:nvPr>
        </p:nvSpPr>
        <p:spPr/>
        <p:txBody>
          <a:bodyPr/>
          <a:lstStyle/>
          <a:p>
            <a:pPr marL="0" indent="0">
              <a:lnSpc>
                <a:spcPct val="150000"/>
              </a:lnSpc>
              <a:buNone/>
            </a:pPr>
            <a:r>
              <a:rPr lang="en-US" sz="1800" dirty="0">
                <a:solidFill>
                  <a:schemeClr val="accent2"/>
                </a:solidFill>
              </a:rPr>
              <a:t>In most countries, regulators can put thriving companies out of business. </a:t>
            </a:r>
            <a:r>
              <a:rPr lang="en-US" sz="1800" dirty="0"/>
              <a:t>(11 words / 19 syllables)</a:t>
            </a:r>
          </a:p>
          <a:p>
            <a:pPr marL="0" indent="0">
              <a:lnSpc>
                <a:spcPct val="150000"/>
              </a:lnSpc>
              <a:buNone/>
            </a:pPr>
            <a:endParaRPr lang="de-AT" sz="1800" dirty="0"/>
          </a:p>
        </p:txBody>
      </p:sp>
      <p:sp>
        <p:nvSpPr>
          <p:cNvPr id="3" name="Title 2">
            <a:extLst>
              <a:ext uri="{FF2B5EF4-FFF2-40B4-BE49-F238E27FC236}">
                <a16:creationId xmlns:a16="http://schemas.microsoft.com/office/drawing/2014/main" id="{5072209C-8AF4-A91D-CE18-77ADCD3D7FA5}"/>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744273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FDBDDC-CB75-3BED-404C-F98BB0FE9328}"/>
              </a:ext>
            </a:extLst>
          </p:cNvPr>
          <p:cNvSpPr>
            <a:spLocks noGrp="1"/>
          </p:cNvSpPr>
          <p:nvPr>
            <p:ph sz="quarter" idx="13"/>
          </p:nvPr>
        </p:nvSpPr>
        <p:spPr/>
        <p:txBody>
          <a:bodyPr/>
          <a:lstStyle/>
          <a:p>
            <a:pPr marL="0" indent="0">
              <a:lnSpc>
                <a:spcPct val="150000"/>
              </a:lnSpc>
              <a:buNone/>
            </a:pPr>
            <a:r>
              <a:rPr lang="en-US" sz="1800" dirty="0">
                <a:solidFill>
                  <a:schemeClr val="accent2"/>
                </a:solidFill>
              </a:rPr>
              <a:t>The provisions of Law 22 do not provide detailed regulations in regard to IT security.</a:t>
            </a:r>
          </a:p>
          <a:p>
            <a:pPr marL="0" indent="0">
              <a:lnSpc>
                <a:spcPct val="150000"/>
              </a:lnSpc>
              <a:buNone/>
            </a:pPr>
            <a:endParaRPr lang="de-AT" sz="1800" dirty="0"/>
          </a:p>
        </p:txBody>
      </p:sp>
      <p:sp>
        <p:nvSpPr>
          <p:cNvPr id="3" name="Title 2">
            <a:extLst>
              <a:ext uri="{FF2B5EF4-FFF2-40B4-BE49-F238E27FC236}">
                <a16:creationId xmlns:a16="http://schemas.microsoft.com/office/drawing/2014/main" id="{75FCF80D-08D5-8C31-A092-9D62698CFB11}"/>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2461719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F03838-7452-DEA9-106D-584569C712F8}"/>
              </a:ext>
            </a:extLst>
          </p:cNvPr>
          <p:cNvSpPr>
            <a:spLocks noGrp="1"/>
          </p:cNvSpPr>
          <p:nvPr>
            <p:ph sz="quarter" idx="13"/>
          </p:nvPr>
        </p:nvSpPr>
        <p:spPr/>
        <p:txBody>
          <a:bodyPr/>
          <a:lstStyle/>
          <a:p>
            <a:pPr marL="0" indent="0">
              <a:lnSpc>
                <a:spcPct val="150000"/>
              </a:lnSpc>
              <a:buNone/>
            </a:pPr>
            <a:r>
              <a:rPr lang="en-US" sz="1800" u="sng" dirty="0">
                <a:solidFill>
                  <a:srgbClr val="FF0D8C"/>
                </a:solidFill>
              </a:rPr>
              <a:t>Red flag</a:t>
            </a:r>
            <a:r>
              <a:rPr lang="en-US" sz="1800" dirty="0">
                <a:solidFill>
                  <a:srgbClr val="FF0D8C"/>
                </a:solidFill>
              </a:rPr>
              <a:t>: Nominalizations</a:t>
            </a:r>
          </a:p>
          <a:p>
            <a:pPr marL="0" indent="0">
              <a:lnSpc>
                <a:spcPct val="150000"/>
              </a:lnSpc>
              <a:buNone/>
            </a:pPr>
            <a:endParaRPr lang="en-US" sz="1800" u="sng" dirty="0">
              <a:solidFill>
                <a:srgbClr val="E20078"/>
              </a:solidFill>
            </a:endParaRPr>
          </a:p>
          <a:p>
            <a:pPr marL="0" indent="0">
              <a:lnSpc>
                <a:spcPct val="150000"/>
              </a:lnSpc>
              <a:buNone/>
            </a:pPr>
            <a:r>
              <a:rPr lang="en-US" sz="1800" strike="sngStrike" dirty="0">
                <a:solidFill>
                  <a:schemeClr val="tx1"/>
                </a:solidFill>
              </a:rPr>
              <a:t>The provisions of </a:t>
            </a:r>
            <a:r>
              <a:rPr lang="en-US" sz="1800" dirty="0">
                <a:solidFill>
                  <a:schemeClr val="tx1"/>
                </a:solidFill>
              </a:rPr>
              <a:t>Law 22 do not </a:t>
            </a:r>
            <a:r>
              <a:rPr lang="en-US" sz="1800" strike="sngStrike" dirty="0">
                <a:solidFill>
                  <a:schemeClr val="tx1"/>
                </a:solidFill>
              </a:rPr>
              <a:t>provide detailed regulations in regard to </a:t>
            </a:r>
            <a:r>
              <a:rPr lang="en-US" sz="1800" dirty="0">
                <a:solidFill>
                  <a:schemeClr val="tx1"/>
                </a:solidFill>
              </a:rPr>
              <a:t>IT security.</a:t>
            </a:r>
          </a:p>
          <a:p>
            <a:pPr marL="0" indent="0">
              <a:lnSpc>
                <a:spcPct val="150000"/>
              </a:lnSpc>
              <a:buNone/>
            </a:pPr>
            <a:endParaRPr lang="de-AT" sz="1800" dirty="0"/>
          </a:p>
        </p:txBody>
      </p:sp>
      <p:sp>
        <p:nvSpPr>
          <p:cNvPr id="3" name="Title 2">
            <a:extLst>
              <a:ext uri="{FF2B5EF4-FFF2-40B4-BE49-F238E27FC236}">
                <a16:creationId xmlns:a16="http://schemas.microsoft.com/office/drawing/2014/main" id="{7DFEE436-EB1A-92B7-22D0-1BD57DDB68E0}"/>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2818842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29A95B3-35B9-7DE2-0918-4423731775B3}"/>
              </a:ext>
            </a:extLst>
          </p:cNvPr>
          <p:cNvSpPr>
            <a:spLocks noGrp="1"/>
          </p:cNvSpPr>
          <p:nvPr>
            <p:ph sz="quarter" idx="13"/>
          </p:nvPr>
        </p:nvSpPr>
        <p:spPr/>
        <p:txBody>
          <a:bodyPr/>
          <a:lstStyle/>
          <a:p>
            <a:pPr marL="0" indent="0">
              <a:lnSpc>
                <a:spcPct val="150000"/>
              </a:lnSpc>
              <a:spcBef>
                <a:spcPts val="1800"/>
              </a:spcBef>
              <a:buNone/>
              <a:defRPr/>
            </a:pPr>
            <a:r>
              <a:rPr lang="en-US" sz="1800" dirty="0">
                <a:cs typeface="Verdana" panose="020B0604030504040204" pitchFamily="34" charset="0"/>
              </a:rPr>
              <a:t>Law 22 does not regulate IT security in detail.</a:t>
            </a:r>
          </a:p>
          <a:p>
            <a:pPr marL="541338" lvl="0" indent="-179388">
              <a:lnSpc>
                <a:spcPct val="150000"/>
              </a:lnSpc>
              <a:spcBef>
                <a:spcPts val="1800"/>
              </a:spcBef>
              <a:buFont typeface="Arial"/>
              <a:buChar char="•"/>
            </a:pPr>
            <a:r>
              <a:rPr lang="en-US" sz="1800" dirty="0"/>
              <a:t> Reach a decision = </a:t>
            </a:r>
          </a:p>
          <a:p>
            <a:pPr marL="541338" lvl="0" indent="-179388">
              <a:lnSpc>
                <a:spcPct val="150000"/>
              </a:lnSpc>
              <a:spcBef>
                <a:spcPts val="1800"/>
              </a:spcBef>
              <a:buFont typeface="Arial"/>
              <a:buChar char="•"/>
            </a:pPr>
            <a:r>
              <a:rPr lang="en-US" sz="1800" dirty="0"/>
              <a:t> Make an suggestion = </a:t>
            </a:r>
          </a:p>
          <a:p>
            <a:pPr marL="541338" lvl="0" indent="-179388">
              <a:lnSpc>
                <a:spcPct val="150000"/>
              </a:lnSpc>
              <a:spcBef>
                <a:spcPts val="1800"/>
              </a:spcBef>
              <a:buFont typeface="Arial"/>
              <a:buChar char="•"/>
            </a:pPr>
            <a:r>
              <a:rPr lang="en-US" sz="1800" dirty="0"/>
              <a:t> Take a course of action =</a:t>
            </a:r>
          </a:p>
          <a:p>
            <a:pPr marL="0" indent="0">
              <a:lnSpc>
                <a:spcPct val="150000"/>
              </a:lnSpc>
              <a:buNone/>
            </a:pPr>
            <a:endParaRPr lang="de-AT" sz="1800" dirty="0"/>
          </a:p>
        </p:txBody>
      </p:sp>
      <p:sp>
        <p:nvSpPr>
          <p:cNvPr id="3" name="Title 2">
            <a:extLst>
              <a:ext uri="{FF2B5EF4-FFF2-40B4-BE49-F238E27FC236}">
                <a16:creationId xmlns:a16="http://schemas.microsoft.com/office/drawing/2014/main" id="{D49EB95B-A285-EEBA-CF88-7B90E3C86D57}"/>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855667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94064-6FB5-AF59-D58E-26DBFFAAE964}"/>
              </a:ext>
            </a:extLst>
          </p:cNvPr>
          <p:cNvSpPr>
            <a:spLocks noGrp="1"/>
          </p:cNvSpPr>
          <p:nvPr>
            <p:ph type="title"/>
          </p:nvPr>
        </p:nvSpPr>
        <p:spPr>
          <a:xfrm>
            <a:off x="-1" y="2422800"/>
            <a:ext cx="5596759" cy="580546"/>
          </a:xfrm>
        </p:spPr>
        <p:txBody>
          <a:bodyPr/>
          <a:lstStyle/>
          <a:p>
            <a:r>
              <a:rPr lang="de-DE" dirty="0"/>
              <a:t>Plus: </a:t>
            </a:r>
            <a:r>
              <a:rPr lang="de-DE" dirty="0" err="1"/>
              <a:t>Ensure</a:t>
            </a:r>
            <a:r>
              <a:rPr lang="de-DE" dirty="0"/>
              <a:t> Exact </a:t>
            </a:r>
            <a:r>
              <a:rPr lang="de-DE" dirty="0" err="1"/>
              <a:t>Terminology</a:t>
            </a:r>
            <a:r>
              <a:rPr lang="de-DE" dirty="0"/>
              <a:t> </a:t>
            </a:r>
            <a:endParaRPr lang="de-AT" dirty="0"/>
          </a:p>
        </p:txBody>
      </p:sp>
      <p:sp>
        <p:nvSpPr>
          <p:cNvPr id="3" name="Text Placeholder 2">
            <a:extLst>
              <a:ext uri="{FF2B5EF4-FFF2-40B4-BE49-F238E27FC236}">
                <a16:creationId xmlns:a16="http://schemas.microsoft.com/office/drawing/2014/main" id="{F528C406-5BA7-AEB7-B436-76892446C4DA}"/>
              </a:ext>
            </a:extLst>
          </p:cNvPr>
          <p:cNvSpPr>
            <a:spLocks noGrp="1"/>
          </p:cNvSpPr>
          <p:nvPr>
            <p:ph type="body" idx="1"/>
          </p:nvPr>
        </p:nvSpPr>
        <p:spPr/>
        <p:txBody>
          <a:bodyPr/>
          <a:lstStyle/>
          <a:p>
            <a:r>
              <a:rPr lang="de-DE" dirty="0"/>
              <a:t>© Peter Konwitschka</a:t>
            </a:r>
            <a:endParaRPr lang="de-AT" dirty="0"/>
          </a:p>
        </p:txBody>
      </p:sp>
    </p:spTree>
    <p:extLst>
      <p:ext uri="{BB962C8B-B14F-4D97-AF65-F5344CB8AC3E}">
        <p14:creationId xmlns:p14="http://schemas.microsoft.com/office/powerpoint/2010/main" val="26455681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29A95B3-35B9-7DE2-0918-4423731775B3}"/>
              </a:ext>
            </a:extLst>
          </p:cNvPr>
          <p:cNvSpPr>
            <a:spLocks noGrp="1"/>
          </p:cNvSpPr>
          <p:nvPr>
            <p:ph sz="quarter" idx="13"/>
          </p:nvPr>
        </p:nvSpPr>
        <p:spPr/>
        <p:txBody>
          <a:bodyPr/>
          <a:lstStyle/>
          <a:p>
            <a:pPr marL="0" indent="0">
              <a:lnSpc>
                <a:spcPct val="150000"/>
              </a:lnSpc>
              <a:spcBef>
                <a:spcPts val="1800"/>
              </a:spcBef>
              <a:buNone/>
              <a:defRPr/>
            </a:pPr>
            <a:endParaRPr lang="en-US" sz="1800" dirty="0">
              <a:cs typeface="Verdana" panose="020B0604030504040204" pitchFamily="34" charset="0"/>
            </a:endParaRPr>
          </a:p>
          <a:p>
            <a:pPr marL="541338" lvl="0" indent="-179388">
              <a:lnSpc>
                <a:spcPct val="150000"/>
              </a:lnSpc>
              <a:spcBef>
                <a:spcPts val="1800"/>
              </a:spcBef>
              <a:buFont typeface="Arial"/>
              <a:buChar char="•"/>
            </a:pPr>
            <a:r>
              <a:rPr lang="en-US" sz="1800" dirty="0"/>
              <a:t>Use “official” translations available at www.ris.bka.gv.at</a:t>
            </a:r>
          </a:p>
          <a:p>
            <a:pPr marL="541338" lvl="0" indent="-179388">
              <a:lnSpc>
                <a:spcPct val="150000"/>
              </a:lnSpc>
              <a:spcBef>
                <a:spcPts val="1800"/>
              </a:spcBef>
              <a:buFont typeface="Arial"/>
              <a:buChar char="•"/>
            </a:pPr>
            <a:r>
              <a:rPr lang="en-US" sz="1800" dirty="0"/>
              <a:t>In case of EU law: use EU terminology, </a:t>
            </a:r>
            <a:r>
              <a:rPr lang="en-US" sz="1800" dirty="0" err="1"/>
              <a:t>eg</a:t>
            </a:r>
            <a:endParaRPr lang="en-US" sz="1800" dirty="0"/>
          </a:p>
          <a:p>
            <a:pPr marL="941388" lvl="1" indent="-179388">
              <a:lnSpc>
                <a:spcPct val="150000"/>
              </a:lnSpc>
              <a:spcBef>
                <a:spcPts val="1800"/>
              </a:spcBef>
              <a:buFont typeface="Arial"/>
              <a:buChar char="•"/>
            </a:pPr>
            <a:r>
              <a:rPr lang="en-US" sz="1800" dirty="0">
                <a:hlinkClick r:id="rId2"/>
              </a:rPr>
              <a:t>https://eur-lex.europa.eu/homepage.html </a:t>
            </a:r>
          </a:p>
          <a:p>
            <a:pPr marL="941388" lvl="1" indent="-179388">
              <a:lnSpc>
                <a:spcPct val="150000"/>
              </a:lnSpc>
              <a:spcBef>
                <a:spcPts val="1800"/>
              </a:spcBef>
              <a:buFont typeface="Arial"/>
              <a:buChar char="•"/>
            </a:pPr>
            <a:r>
              <a:rPr lang="en-US" sz="1800" dirty="0">
                <a:hlinkClick r:id="rId2"/>
              </a:rPr>
              <a:t>www.curia.europa.eu</a:t>
            </a:r>
            <a:endParaRPr lang="en-US" sz="1800" dirty="0"/>
          </a:p>
          <a:p>
            <a:pPr marL="0" indent="0">
              <a:lnSpc>
                <a:spcPct val="150000"/>
              </a:lnSpc>
              <a:buNone/>
            </a:pPr>
            <a:endParaRPr lang="de-AT" sz="1800" dirty="0"/>
          </a:p>
        </p:txBody>
      </p:sp>
      <p:sp>
        <p:nvSpPr>
          <p:cNvPr id="3" name="Title 2">
            <a:extLst>
              <a:ext uri="{FF2B5EF4-FFF2-40B4-BE49-F238E27FC236}">
                <a16:creationId xmlns:a16="http://schemas.microsoft.com/office/drawing/2014/main" id="{D49EB95B-A285-EEBA-CF88-7B90E3C86D57}"/>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17819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3D9C93-FF2A-766C-6504-9E4A8F3A4D24}"/>
              </a:ext>
            </a:extLst>
          </p:cNvPr>
          <p:cNvSpPr>
            <a:spLocks noGrp="1"/>
          </p:cNvSpPr>
          <p:nvPr>
            <p:ph sz="quarter" idx="13"/>
          </p:nvPr>
        </p:nvSpPr>
        <p:spPr/>
        <p:txBody>
          <a:bodyPr/>
          <a:lstStyle/>
          <a:p>
            <a:pPr>
              <a:lnSpc>
                <a:spcPct val="150000"/>
              </a:lnSpc>
              <a:spcBef>
                <a:spcPts val="1800"/>
              </a:spcBef>
            </a:pPr>
            <a:r>
              <a:rPr lang="de-DE" sz="1800" dirty="0"/>
              <a:t>Tone </a:t>
            </a:r>
          </a:p>
          <a:p>
            <a:pPr>
              <a:lnSpc>
                <a:spcPct val="150000"/>
              </a:lnSpc>
              <a:spcBef>
                <a:spcPts val="1800"/>
              </a:spcBef>
            </a:pPr>
            <a:r>
              <a:rPr lang="de-DE" sz="1800" dirty="0" err="1"/>
              <a:t>Usage</a:t>
            </a:r>
            <a:r>
              <a:rPr lang="de-DE" sz="1800" dirty="0"/>
              <a:t> </a:t>
            </a:r>
          </a:p>
          <a:p>
            <a:pPr>
              <a:lnSpc>
                <a:spcPct val="150000"/>
              </a:lnSpc>
              <a:spcBef>
                <a:spcPts val="1800"/>
              </a:spcBef>
            </a:pPr>
            <a:r>
              <a:rPr lang="de-DE" sz="1800" dirty="0"/>
              <a:t>Style</a:t>
            </a:r>
          </a:p>
          <a:p>
            <a:pPr>
              <a:lnSpc>
                <a:spcPct val="150000"/>
              </a:lnSpc>
            </a:pPr>
            <a:endParaRPr lang="de-AT" sz="1800" dirty="0"/>
          </a:p>
        </p:txBody>
      </p:sp>
      <p:sp>
        <p:nvSpPr>
          <p:cNvPr id="2" name="Title 1">
            <a:extLst>
              <a:ext uri="{FF2B5EF4-FFF2-40B4-BE49-F238E27FC236}">
                <a16:creationId xmlns:a16="http://schemas.microsoft.com/office/drawing/2014/main" id="{0652B5A9-EADD-1099-FC05-671DDA801FEB}"/>
              </a:ext>
            </a:extLst>
          </p:cNvPr>
          <p:cNvSpPr>
            <a:spLocks noGrp="1"/>
          </p:cNvSpPr>
          <p:nvPr>
            <p:ph type="ctrTitle"/>
          </p:nvPr>
        </p:nvSpPr>
        <p:spPr/>
        <p:txBody>
          <a:bodyPr/>
          <a:lstStyle/>
          <a:p>
            <a:endParaRPr lang="de-AT" dirty="0"/>
          </a:p>
        </p:txBody>
      </p:sp>
    </p:spTree>
    <p:extLst>
      <p:ext uri="{BB962C8B-B14F-4D97-AF65-F5344CB8AC3E}">
        <p14:creationId xmlns:p14="http://schemas.microsoft.com/office/powerpoint/2010/main" val="23215835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B6656FA7-091E-B006-1D16-C47718953C35}"/>
              </a:ext>
            </a:extLst>
          </p:cNvPr>
          <p:cNvSpPr txBox="1">
            <a:spLocks/>
          </p:cNvSpPr>
          <p:nvPr/>
        </p:nvSpPr>
        <p:spPr>
          <a:xfrm>
            <a:off x="597496" y="1448891"/>
            <a:ext cx="7415858" cy="431800"/>
          </a:xfrm>
          <a:prstGeom prst="rect">
            <a:avLst/>
          </a:prstGeom>
        </p:spPr>
        <p:txBody>
          <a:bodyPr/>
          <a:lstStyle>
            <a:lvl1pPr marL="342900" indent="-342900" algn="l" defTabSz="914400" rtl="0" eaLnBrk="1" latinLnBrk="0" hangingPunct="1">
              <a:spcBef>
                <a:spcPct val="20000"/>
              </a:spcBef>
              <a:buClr>
                <a:srgbClr val="E20078"/>
              </a:buClr>
              <a:buFont typeface="Wingdings" pitchFamily="2" charset="2"/>
              <a:buChar char="§"/>
              <a:defRPr sz="2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de-AT" sz="3200" dirty="0">
                <a:solidFill>
                  <a:schemeClr val="bg2">
                    <a:lumMod val="75000"/>
                  </a:schemeClr>
                </a:solidFill>
                <a:ea typeface="Verdana" panose="020B0604030504040204" pitchFamily="34" charset="0"/>
              </a:rPr>
              <a:t>Peter Konwitschka</a:t>
            </a:r>
            <a:endParaRPr lang="de-DE" sz="3200" dirty="0">
              <a:solidFill>
                <a:schemeClr val="bg2">
                  <a:lumMod val="75000"/>
                </a:schemeClr>
              </a:solidFill>
              <a:ea typeface="Verdana" panose="020B0604030504040204" pitchFamily="34" charset="0"/>
            </a:endParaRPr>
          </a:p>
          <a:p>
            <a:endParaRPr lang="de-AT" dirty="0">
              <a:ea typeface="Verdana" panose="020B0604030504040204" pitchFamily="34" charset="0"/>
            </a:endParaRPr>
          </a:p>
        </p:txBody>
      </p:sp>
      <p:pic>
        <p:nvPicPr>
          <p:cNvPr id="3" name="Picture 2">
            <a:extLst>
              <a:ext uri="{FF2B5EF4-FFF2-40B4-BE49-F238E27FC236}">
                <a16:creationId xmlns:a16="http://schemas.microsoft.com/office/drawing/2014/main" id="{89C1526F-1CA2-CB53-0B88-FE270F47B3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7818" y="1969408"/>
            <a:ext cx="6471558" cy="23061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feld 6">
            <a:extLst>
              <a:ext uri="{FF2B5EF4-FFF2-40B4-BE49-F238E27FC236}">
                <a16:creationId xmlns:a16="http://schemas.microsoft.com/office/drawing/2014/main" id="{E0B34DB5-F046-7933-30C7-E0E469ED9CE3}"/>
              </a:ext>
            </a:extLst>
          </p:cNvPr>
          <p:cNvSpPr txBox="1"/>
          <p:nvPr/>
        </p:nvSpPr>
        <p:spPr>
          <a:xfrm>
            <a:off x="5364088" y="150217"/>
            <a:ext cx="2649266" cy="584775"/>
          </a:xfrm>
          <a:prstGeom prst="rect">
            <a:avLst/>
          </a:prstGeom>
          <a:noFill/>
        </p:spPr>
        <p:txBody>
          <a:bodyPr wrap="square" rtlCol="0">
            <a:spAutoFit/>
          </a:bodyPr>
          <a:lstStyle/>
          <a:p>
            <a:r>
              <a:rPr lang="de-DE" sz="3200" b="1" dirty="0" err="1">
                <a:solidFill>
                  <a:srgbClr val="535455"/>
                </a:solidFill>
                <a:latin typeface="Verdana" panose="020B0604030504040204" pitchFamily="34" charset="0"/>
                <a:ea typeface="Verdana" panose="020B0604030504040204" pitchFamily="34" charset="0"/>
              </a:rPr>
              <a:t>lawyering</a:t>
            </a:r>
            <a:endParaRPr lang="de-AT" sz="3200" b="1" dirty="0">
              <a:solidFill>
                <a:srgbClr val="535455"/>
              </a:solidFill>
              <a:latin typeface="Verdana" panose="020B0604030504040204" pitchFamily="34" charset="0"/>
              <a:ea typeface="Verdana" panose="020B0604030504040204" pitchFamily="34" charset="0"/>
            </a:endParaRPr>
          </a:p>
        </p:txBody>
      </p:sp>
      <p:pic>
        <p:nvPicPr>
          <p:cNvPr id="5" name="Picture 5">
            <a:extLst>
              <a:ext uri="{FF2B5EF4-FFF2-40B4-BE49-F238E27FC236}">
                <a16:creationId xmlns:a16="http://schemas.microsoft.com/office/drawing/2014/main" id="{8EC880CE-3197-C9DD-6DC6-5500C0DE3D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734992"/>
            <a:ext cx="3312367" cy="324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hteck 3">
            <a:extLst>
              <a:ext uri="{FF2B5EF4-FFF2-40B4-BE49-F238E27FC236}">
                <a16:creationId xmlns:a16="http://schemas.microsoft.com/office/drawing/2014/main" id="{AD9FC988-4DDA-3D3E-C277-F33E6357BA80}"/>
              </a:ext>
            </a:extLst>
          </p:cNvPr>
          <p:cNvSpPr/>
          <p:nvPr/>
        </p:nvSpPr>
        <p:spPr>
          <a:xfrm>
            <a:off x="467544" y="4421475"/>
            <a:ext cx="2196435" cy="707886"/>
          </a:xfrm>
          <a:prstGeom prst="rect">
            <a:avLst/>
          </a:prstGeom>
        </p:spPr>
        <p:txBody>
          <a:bodyPr wrap="none">
            <a:spAutoFit/>
          </a:bodyPr>
          <a:lstStyle/>
          <a:p>
            <a:r>
              <a:rPr lang="de-AT" sz="4000" dirty="0">
                <a:solidFill>
                  <a:srgbClr val="E20078"/>
                </a:solidFill>
                <a:latin typeface="Verdana" panose="020B0604030504040204" pitchFamily="34" charset="0"/>
                <a:ea typeface="Verdana" panose="020B0604030504040204" pitchFamily="34" charset="0"/>
                <a:cs typeface="Verdana" panose="020B0604030504040204" pitchFamily="34" charset="0"/>
              </a:rPr>
              <a:t>DANKE!</a:t>
            </a:r>
            <a:endParaRPr lang="de-AT" dirty="0">
              <a:latin typeface="Verdana" panose="020B0604030504040204" pitchFamily="34" charset="0"/>
              <a:ea typeface="Verdana" panose="020B0604030504040204" pitchFamily="34" charset="0"/>
            </a:endParaRPr>
          </a:p>
        </p:txBody>
      </p:sp>
      <p:sp>
        <p:nvSpPr>
          <p:cNvPr id="7" name="Textfeld 9">
            <a:extLst>
              <a:ext uri="{FF2B5EF4-FFF2-40B4-BE49-F238E27FC236}">
                <a16:creationId xmlns:a16="http://schemas.microsoft.com/office/drawing/2014/main" id="{A323C7EA-D3E6-B9AD-42FE-9BFC8CF21B10}"/>
              </a:ext>
            </a:extLst>
          </p:cNvPr>
          <p:cNvSpPr txBox="1"/>
          <p:nvPr/>
        </p:nvSpPr>
        <p:spPr>
          <a:xfrm>
            <a:off x="467544" y="5726018"/>
            <a:ext cx="8208912" cy="707886"/>
          </a:xfrm>
          <a:prstGeom prst="rect">
            <a:avLst/>
          </a:prstGeom>
          <a:noFill/>
        </p:spPr>
        <p:txBody>
          <a:bodyPr wrap="square" rtlCol="0">
            <a:spAutoFit/>
          </a:bodyPr>
          <a:lstStyle/>
          <a:p>
            <a:pPr algn="just"/>
            <a:r>
              <a:rPr lang="en-US" sz="800" dirty="0" err="1">
                <a:latin typeface="Century Gothic" pitchFamily="34" charset="0"/>
              </a:rPr>
              <a:t>schoenherr</a:t>
            </a:r>
            <a:r>
              <a:rPr lang="en-US" sz="800" dirty="0">
                <a:latin typeface="Century Gothic" pitchFamily="34" charset="0"/>
              </a:rPr>
              <a:t> is one of the top corporate law firms in central and eastern </a:t>
            </a:r>
            <a:r>
              <a:rPr lang="en-US" sz="800" dirty="0" err="1">
                <a:latin typeface="Century Gothic" pitchFamily="34" charset="0"/>
              </a:rPr>
              <a:t>europe</a:t>
            </a:r>
            <a:r>
              <a:rPr lang="en-US" sz="800" dirty="0">
                <a:latin typeface="Century Gothic" pitchFamily="34" charset="0"/>
              </a:rPr>
              <a:t>. With our wide-ranging network of offices throughout CEE/SEE, we offer our clients unique coverage in the region. The firm has a long tradition of advising clients in all fields of commercial law, providing seamless service that transcends national and company borders. Our teams are tailor-made, assembled from our various practice groups and across our network of offices. Such sharing of resources, local knowledge and international expertise allows us to offer the client the best possible service.  www.schoenherr.eu</a:t>
            </a:r>
            <a:endParaRPr lang="de-AT" sz="800" dirty="0">
              <a:latin typeface="Century Gothic" pitchFamily="34" charset="0"/>
            </a:endParaRPr>
          </a:p>
          <a:p>
            <a:pPr algn="just"/>
            <a:endParaRPr lang="de-AT" sz="800" dirty="0">
              <a:latin typeface="Century Gothic" pitchFamily="34" charset="0"/>
            </a:endParaRPr>
          </a:p>
        </p:txBody>
      </p:sp>
    </p:spTree>
    <p:extLst>
      <p:ext uri="{BB962C8B-B14F-4D97-AF65-F5344CB8AC3E}">
        <p14:creationId xmlns:p14="http://schemas.microsoft.com/office/powerpoint/2010/main" val="2735417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EE94-876F-9660-B83C-76C4FF6BEC58}"/>
              </a:ext>
            </a:extLst>
          </p:cNvPr>
          <p:cNvSpPr>
            <a:spLocks noGrp="1"/>
          </p:cNvSpPr>
          <p:nvPr>
            <p:ph type="title"/>
          </p:nvPr>
        </p:nvSpPr>
        <p:spPr/>
        <p:txBody>
          <a:bodyPr/>
          <a:lstStyle/>
          <a:p>
            <a:r>
              <a:rPr lang="de-DE" dirty="0" err="1"/>
              <a:t>Skill</a:t>
            </a:r>
            <a:r>
              <a:rPr lang="de-DE" dirty="0"/>
              <a:t> 1: </a:t>
            </a:r>
            <a:br>
              <a:rPr lang="de-DE" dirty="0"/>
            </a:br>
            <a:r>
              <a:rPr lang="de-DE" dirty="0" err="1"/>
              <a:t>Appropiate</a:t>
            </a:r>
            <a:r>
              <a:rPr lang="de-DE" dirty="0"/>
              <a:t> tone</a:t>
            </a:r>
            <a:endParaRPr lang="de-AT" dirty="0"/>
          </a:p>
        </p:txBody>
      </p:sp>
      <p:sp>
        <p:nvSpPr>
          <p:cNvPr id="3" name="Text Placeholder 2">
            <a:extLst>
              <a:ext uri="{FF2B5EF4-FFF2-40B4-BE49-F238E27FC236}">
                <a16:creationId xmlns:a16="http://schemas.microsoft.com/office/drawing/2014/main" id="{79F6B818-A67E-AB78-A07D-84C669FA560B}"/>
              </a:ext>
            </a:extLst>
          </p:cNvPr>
          <p:cNvSpPr>
            <a:spLocks noGrp="1"/>
          </p:cNvSpPr>
          <p:nvPr>
            <p:ph type="body" idx="1"/>
          </p:nvPr>
        </p:nvSpPr>
        <p:spPr/>
        <p:txBody>
          <a:bodyPr/>
          <a:lstStyle/>
          <a:p>
            <a:endParaRPr lang="de-AT"/>
          </a:p>
        </p:txBody>
      </p:sp>
    </p:spTree>
    <p:extLst>
      <p:ext uri="{BB962C8B-B14F-4D97-AF65-F5344CB8AC3E}">
        <p14:creationId xmlns:p14="http://schemas.microsoft.com/office/powerpoint/2010/main" val="3453119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99F91C-0C04-F32A-13E6-7A7C1C63E2F6}"/>
              </a:ext>
            </a:extLst>
          </p:cNvPr>
          <p:cNvSpPr>
            <a:spLocks noGrp="1"/>
          </p:cNvSpPr>
          <p:nvPr>
            <p:ph sz="quarter" idx="13"/>
          </p:nvPr>
        </p:nvSpPr>
        <p:spPr/>
        <p:txBody>
          <a:bodyPr/>
          <a:lstStyle/>
          <a:p>
            <a:pPr marL="0" indent="0" algn="ctr">
              <a:lnSpc>
                <a:spcPct val="150000"/>
              </a:lnSpc>
              <a:buNone/>
            </a:pPr>
            <a:endParaRPr lang="en-US" sz="1800" dirty="0"/>
          </a:p>
          <a:p>
            <a:pPr marL="0" indent="0" algn="ctr">
              <a:lnSpc>
                <a:spcPct val="150000"/>
              </a:lnSpc>
              <a:buNone/>
            </a:pPr>
            <a:endParaRPr lang="en-US" sz="1800" dirty="0"/>
          </a:p>
          <a:p>
            <a:pPr marL="0" indent="0" algn="ctr">
              <a:lnSpc>
                <a:spcPct val="150000"/>
              </a:lnSpc>
              <a:buNone/>
            </a:pPr>
            <a:r>
              <a:rPr lang="en-US" sz="1800" dirty="0">
                <a:solidFill>
                  <a:schemeClr val="accent2"/>
                </a:solidFill>
              </a:rPr>
              <a:t>Goal</a:t>
            </a:r>
            <a:r>
              <a:rPr lang="en-US" sz="1800" dirty="0"/>
              <a:t>: Disappear</a:t>
            </a:r>
          </a:p>
          <a:p>
            <a:pPr algn="ctr">
              <a:lnSpc>
                <a:spcPct val="150000"/>
              </a:lnSpc>
            </a:pPr>
            <a:endParaRPr lang="en-US" sz="1800" dirty="0"/>
          </a:p>
          <a:p>
            <a:pPr marL="0" indent="0" algn="ctr">
              <a:lnSpc>
                <a:spcPct val="150000"/>
              </a:lnSpc>
              <a:buNone/>
            </a:pPr>
            <a:r>
              <a:rPr lang="en-US" sz="1800" dirty="0">
                <a:solidFill>
                  <a:schemeClr val="accent2"/>
                </a:solidFill>
              </a:rPr>
              <a:t>Tip</a:t>
            </a:r>
            <a:r>
              <a:rPr lang="en-US" sz="1800" dirty="0"/>
              <a:t>: Formality factors = tone devices</a:t>
            </a:r>
          </a:p>
          <a:p>
            <a:pPr>
              <a:lnSpc>
                <a:spcPct val="150000"/>
              </a:lnSpc>
            </a:pPr>
            <a:endParaRPr lang="de-AT" sz="1800" dirty="0"/>
          </a:p>
        </p:txBody>
      </p:sp>
      <p:sp>
        <p:nvSpPr>
          <p:cNvPr id="3" name="Title 2">
            <a:extLst>
              <a:ext uri="{FF2B5EF4-FFF2-40B4-BE49-F238E27FC236}">
                <a16:creationId xmlns:a16="http://schemas.microsoft.com/office/drawing/2014/main" id="{70A768C9-F5E7-144B-1A6D-D3C7FFDB2548}"/>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3421438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14B5DF-561D-FFD4-B8CF-9E3637BCBC76}"/>
              </a:ext>
            </a:extLst>
          </p:cNvPr>
          <p:cNvSpPr>
            <a:spLocks noGrp="1"/>
          </p:cNvSpPr>
          <p:nvPr>
            <p:ph sz="quarter" idx="13"/>
          </p:nvPr>
        </p:nvSpPr>
        <p:spPr>
          <a:xfrm>
            <a:off x="800099" y="1315363"/>
            <a:ext cx="7676123" cy="4491620"/>
          </a:xfrm>
        </p:spPr>
        <p:txBody>
          <a:bodyPr/>
          <a:lstStyle/>
          <a:p>
            <a:pPr>
              <a:lnSpc>
                <a:spcPct val="150000"/>
              </a:lnSpc>
              <a:spcBef>
                <a:spcPts val="1800"/>
              </a:spcBef>
            </a:pPr>
            <a:r>
              <a:rPr lang="en-US" sz="1800" dirty="0"/>
              <a:t>What the reader wants</a:t>
            </a:r>
          </a:p>
          <a:p>
            <a:pPr>
              <a:lnSpc>
                <a:spcPct val="150000"/>
              </a:lnSpc>
              <a:spcBef>
                <a:spcPts val="1800"/>
              </a:spcBef>
            </a:pPr>
            <a:r>
              <a:rPr lang="en-US" sz="1800" dirty="0"/>
              <a:t>Purpose </a:t>
            </a:r>
          </a:p>
          <a:p>
            <a:pPr>
              <a:lnSpc>
                <a:spcPct val="150000"/>
              </a:lnSpc>
              <a:spcBef>
                <a:spcPts val="1800"/>
              </a:spcBef>
            </a:pPr>
            <a:r>
              <a:rPr lang="en-US" sz="1800" dirty="0"/>
              <a:t>Relationship: Length, nature, hierarchy, $</a:t>
            </a:r>
          </a:p>
          <a:p>
            <a:pPr>
              <a:lnSpc>
                <a:spcPct val="150000"/>
              </a:lnSpc>
              <a:spcBef>
                <a:spcPts val="1800"/>
              </a:spcBef>
            </a:pPr>
            <a:r>
              <a:rPr lang="en-US" sz="1800" dirty="0"/>
              <a:t>Culture</a:t>
            </a:r>
          </a:p>
          <a:p>
            <a:pPr>
              <a:lnSpc>
                <a:spcPct val="150000"/>
              </a:lnSpc>
              <a:spcBef>
                <a:spcPts val="1800"/>
              </a:spcBef>
            </a:pPr>
            <a:r>
              <a:rPr lang="en-US" sz="1800" dirty="0"/>
              <a:t>Other readers</a:t>
            </a:r>
          </a:p>
        </p:txBody>
      </p:sp>
      <p:sp>
        <p:nvSpPr>
          <p:cNvPr id="3" name="Title 2">
            <a:extLst>
              <a:ext uri="{FF2B5EF4-FFF2-40B4-BE49-F238E27FC236}">
                <a16:creationId xmlns:a16="http://schemas.microsoft.com/office/drawing/2014/main" id="{F6235FC2-7BE6-251F-F0A8-25C1B64A0055}"/>
              </a:ext>
            </a:extLst>
          </p:cNvPr>
          <p:cNvSpPr>
            <a:spLocks noGrp="1"/>
          </p:cNvSpPr>
          <p:nvPr>
            <p:ph type="ctrTitle"/>
          </p:nvPr>
        </p:nvSpPr>
        <p:spPr/>
        <p:txBody>
          <a:bodyPr/>
          <a:lstStyle/>
          <a:p>
            <a:r>
              <a:rPr lang="de-AT" b="1" dirty="0" err="1">
                <a:solidFill>
                  <a:schemeClr val="accent2"/>
                </a:solidFill>
              </a:rPr>
              <a:t>Formality</a:t>
            </a:r>
            <a:r>
              <a:rPr lang="de-AT" b="1" dirty="0">
                <a:solidFill>
                  <a:schemeClr val="accent2"/>
                </a:solidFill>
              </a:rPr>
              <a:t> </a:t>
            </a:r>
            <a:r>
              <a:rPr lang="de-AT" b="1" dirty="0" err="1">
                <a:solidFill>
                  <a:schemeClr val="accent2"/>
                </a:solidFill>
              </a:rPr>
              <a:t>factors</a:t>
            </a:r>
            <a:endParaRPr lang="de-AT" b="1" dirty="0">
              <a:solidFill>
                <a:schemeClr val="accent2"/>
              </a:solidFill>
            </a:endParaRPr>
          </a:p>
        </p:txBody>
      </p:sp>
    </p:spTree>
    <p:extLst>
      <p:ext uri="{BB962C8B-B14F-4D97-AF65-F5344CB8AC3E}">
        <p14:creationId xmlns:p14="http://schemas.microsoft.com/office/powerpoint/2010/main" val="2926329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14B5DF-561D-FFD4-B8CF-9E3637BCBC76}"/>
              </a:ext>
            </a:extLst>
          </p:cNvPr>
          <p:cNvSpPr>
            <a:spLocks noGrp="1"/>
          </p:cNvSpPr>
          <p:nvPr>
            <p:ph sz="quarter" idx="13"/>
          </p:nvPr>
        </p:nvSpPr>
        <p:spPr>
          <a:xfrm>
            <a:off x="800099" y="1315363"/>
            <a:ext cx="7676123" cy="4491620"/>
          </a:xfrm>
        </p:spPr>
        <p:txBody>
          <a:bodyPr/>
          <a:lstStyle/>
          <a:p>
            <a:pPr marL="0" indent="0">
              <a:lnSpc>
                <a:spcPct val="150000"/>
              </a:lnSpc>
              <a:spcBef>
                <a:spcPts val="1800"/>
              </a:spcBef>
              <a:buNone/>
            </a:pPr>
            <a:endParaRPr lang="en-US" sz="1800" dirty="0"/>
          </a:p>
          <a:p>
            <a:pPr marL="0" indent="0">
              <a:lnSpc>
                <a:spcPct val="150000"/>
              </a:lnSpc>
              <a:spcBef>
                <a:spcPts val="1800"/>
              </a:spcBef>
              <a:buNone/>
            </a:pPr>
            <a:endParaRPr lang="en-US" sz="1800" dirty="0"/>
          </a:p>
          <a:p>
            <a:pPr marL="0" indent="0">
              <a:lnSpc>
                <a:spcPct val="150000"/>
              </a:lnSpc>
              <a:spcBef>
                <a:spcPts val="1800"/>
              </a:spcBef>
              <a:buNone/>
            </a:pPr>
            <a:r>
              <a:rPr lang="en-US" sz="1800" dirty="0"/>
              <a:t>[German instructions presented orally]</a:t>
            </a:r>
          </a:p>
        </p:txBody>
      </p:sp>
      <p:sp>
        <p:nvSpPr>
          <p:cNvPr id="3" name="Title 2">
            <a:extLst>
              <a:ext uri="{FF2B5EF4-FFF2-40B4-BE49-F238E27FC236}">
                <a16:creationId xmlns:a16="http://schemas.microsoft.com/office/drawing/2014/main" id="{F6235FC2-7BE6-251F-F0A8-25C1B64A0055}"/>
              </a:ext>
            </a:extLst>
          </p:cNvPr>
          <p:cNvSpPr>
            <a:spLocks noGrp="1"/>
          </p:cNvSpPr>
          <p:nvPr>
            <p:ph type="ctrTitle"/>
          </p:nvPr>
        </p:nvSpPr>
        <p:spPr/>
        <p:txBody>
          <a:bodyPr/>
          <a:lstStyle/>
          <a:p>
            <a:r>
              <a:rPr lang="de-DE" b="1" dirty="0" err="1">
                <a:solidFill>
                  <a:schemeClr val="accent2"/>
                </a:solidFill>
              </a:rPr>
              <a:t>Example</a:t>
            </a:r>
            <a:endParaRPr lang="de-AT" b="1" dirty="0">
              <a:solidFill>
                <a:schemeClr val="accent2"/>
              </a:solidFill>
            </a:endParaRPr>
          </a:p>
        </p:txBody>
      </p:sp>
    </p:spTree>
    <p:extLst>
      <p:ext uri="{BB962C8B-B14F-4D97-AF65-F5344CB8AC3E}">
        <p14:creationId xmlns:p14="http://schemas.microsoft.com/office/powerpoint/2010/main" val="718851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6040B-A793-A0FB-89CE-1B31DBF3C442}"/>
              </a:ext>
            </a:extLst>
          </p:cNvPr>
          <p:cNvSpPr>
            <a:spLocks noGrp="1"/>
          </p:cNvSpPr>
          <p:nvPr>
            <p:ph sz="quarter" idx="13"/>
          </p:nvPr>
        </p:nvSpPr>
        <p:spPr>
          <a:xfrm>
            <a:off x="807719" y="1315363"/>
            <a:ext cx="7668503" cy="4491620"/>
          </a:xfrm>
        </p:spPr>
        <p:txBody>
          <a:bodyPr/>
          <a:lstStyle/>
          <a:p>
            <a:pPr marL="0" indent="0">
              <a:lnSpc>
                <a:spcPct val="150000"/>
              </a:lnSpc>
              <a:buNone/>
            </a:pPr>
            <a:r>
              <a:rPr lang="en-US" sz="1800" dirty="0"/>
              <a:t>Dear Manuela</a:t>
            </a:r>
          </a:p>
          <a:p>
            <a:pPr marL="0" indent="0">
              <a:lnSpc>
                <a:spcPct val="150000"/>
              </a:lnSpc>
              <a:buNone/>
            </a:pPr>
            <a:r>
              <a:rPr lang="en-US" sz="1800" dirty="0"/>
              <a:t>Thank you for your help with this matter to date. Can you please arrange to issue your invoice and I will include it with our invoice to the client this month.</a:t>
            </a:r>
          </a:p>
          <a:p>
            <a:pPr marL="0" indent="0">
              <a:lnSpc>
                <a:spcPct val="150000"/>
              </a:lnSpc>
              <a:buNone/>
            </a:pPr>
            <a:r>
              <a:rPr lang="en-US" sz="1800" dirty="0"/>
              <a:t>If you could include the reference EL 0815/2024 on the invoice that would be helpful.</a:t>
            </a:r>
          </a:p>
          <a:p>
            <a:pPr marL="0" indent="0">
              <a:lnSpc>
                <a:spcPct val="150000"/>
              </a:lnSpc>
              <a:buNone/>
            </a:pPr>
            <a:r>
              <a:rPr lang="en-US" sz="1800" dirty="0"/>
              <a:t>Many thanks</a:t>
            </a:r>
          </a:p>
          <a:p>
            <a:pPr marL="0" indent="0">
              <a:lnSpc>
                <a:spcPct val="150000"/>
              </a:lnSpc>
              <a:buNone/>
            </a:pPr>
            <a:r>
              <a:rPr lang="en-US" sz="1800" dirty="0"/>
              <a:t>Kind regards</a:t>
            </a:r>
          </a:p>
          <a:p>
            <a:pPr marL="0" indent="0">
              <a:lnSpc>
                <a:spcPct val="150000"/>
              </a:lnSpc>
              <a:buNone/>
            </a:pPr>
            <a:endParaRPr lang="en-US" sz="1800" dirty="0"/>
          </a:p>
        </p:txBody>
      </p:sp>
      <p:sp>
        <p:nvSpPr>
          <p:cNvPr id="3" name="Title 2">
            <a:extLst>
              <a:ext uri="{FF2B5EF4-FFF2-40B4-BE49-F238E27FC236}">
                <a16:creationId xmlns:a16="http://schemas.microsoft.com/office/drawing/2014/main" id="{C4DEE7A0-18EA-056F-B371-36E37003F33D}"/>
              </a:ext>
            </a:extLst>
          </p:cNvPr>
          <p:cNvSpPr>
            <a:spLocks noGrp="1"/>
          </p:cNvSpPr>
          <p:nvPr>
            <p:ph type="ctrTitle"/>
          </p:nvPr>
        </p:nvSpPr>
        <p:spPr/>
        <p:txBody>
          <a:bodyPr/>
          <a:lstStyle/>
          <a:p>
            <a:r>
              <a:rPr lang="de-AT" b="1" dirty="0">
                <a:solidFill>
                  <a:schemeClr val="accent2"/>
                </a:solidFill>
              </a:rPr>
              <a:t>Tone </a:t>
            </a:r>
            <a:r>
              <a:rPr lang="de-AT" b="1" dirty="0" err="1">
                <a:solidFill>
                  <a:schemeClr val="accent2"/>
                </a:solidFill>
              </a:rPr>
              <a:t>devices</a:t>
            </a:r>
            <a:endParaRPr lang="de-AT" b="1" dirty="0">
              <a:solidFill>
                <a:schemeClr val="accent2"/>
              </a:solidFill>
            </a:endParaRPr>
          </a:p>
        </p:txBody>
      </p:sp>
    </p:spTree>
    <p:extLst>
      <p:ext uri="{BB962C8B-B14F-4D97-AF65-F5344CB8AC3E}">
        <p14:creationId xmlns:p14="http://schemas.microsoft.com/office/powerpoint/2010/main" val="2286268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6040B-A793-A0FB-89CE-1B31DBF3C442}"/>
              </a:ext>
            </a:extLst>
          </p:cNvPr>
          <p:cNvSpPr>
            <a:spLocks noGrp="1"/>
          </p:cNvSpPr>
          <p:nvPr>
            <p:ph sz="quarter" idx="13"/>
          </p:nvPr>
        </p:nvSpPr>
        <p:spPr>
          <a:xfrm>
            <a:off x="807719" y="1315363"/>
            <a:ext cx="7668503" cy="4491620"/>
          </a:xfrm>
        </p:spPr>
        <p:txBody>
          <a:bodyPr/>
          <a:lstStyle/>
          <a:p>
            <a:pPr marL="0" indent="0">
              <a:lnSpc>
                <a:spcPct val="150000"/>
              </a:lnSpc>
              <a:buNone/>
            </a:pPr>
            <a:endParaRPr lang="en-US" sz="1800" dirty="0"/>
          </a:p>
          <a:p>
            <a:pPr marL="0" indent="0">
              <a:lnSpc>
                <a:spcPct val="150000"/>
              </a:lnSpc>
              <a:buNone/>
            </a:pPr>
            <a:r>
              <a:rPr lang="en-US" sz="1800" dirty="0"/>
              <a:t>Hey Susie,</a:t>
            </a:r>
          </a:p>
          <a:p>
            <a:pPr marL="0" indent="0">
              <a:lnSpc>
                <a:spcPct val="150000"/>
              </a:lnSpc>
              <a:buNone/>
            </a:pPr>
            <a:r>
              <a:rPr lang="en-US" sz="1800" dirty="0"/>
              <a:t>It was super chatting with you this morning</a:t>
            </a:r>
            <a:r>
              <a:rPr lang="en-US" sz="1800" dirty="0">
                <a:sym typeface="Wingdings" panose="05000000000000000000" pitchFamily="2" charset="2"/>
              </a:rPr>
              <a:t></a:t>
            </a:r>
            <a:r>
              <a:rPr lang="en-US" sz="1800" dirty="0"/>
              <a:t>. Like I said, the firm Christmas party is </a:t>
            </a:r>
            <a:r>
              <a:rPr lang="en-US" sz="1800" b="1" u="sng" dirty="0"/>
              <a:t>one month </a:t>
            </a:r>
            <a:r>
              <a:rPr lang="en-US" sz="1800" dirty="0"/>
              <a:t>from tomorrow (hurray!). Send me the guest list some time today, OK? </a:t>
            </a:r>
          </a:p>
          <a:p>
            <a:pPr marL="0" indent="0">
              <a:lnSpc>
                <a:spcPct val="150000"/>
              </a:lnSpc>
              <a:buNone/>
            </a:pPr>
            <a:r>
              <a:rPr lang="en-US" sz="1800" dirty="0"/>
              <a:t>Thanks!</a:t>
            </a:r>
          </a:p>
          <a:p>
            <a:pPr marL="0" indent="0">
              <a:lnSpc>
                <a:spcPct val="150000"/>
              </a:lnSpc>
              <a:buNone/>
            </a:pPr>
            <a:r>
              <a:rPr lang="en-US" sz="1800" dirty="0"/>
              <a:t>Tanja</a:t>
            </a:r>
          </a:p>
        </p:txBody>
      </p:sp>
      <p:sp>
        <p:nvSpPr>
          <p:cNvPr id="3" name="Title 2">
            <a:extLst>
              <a:ext uri="{FF2B5EF4-FFF2-40B4-BE49-F238E27FC236}">
                <a16:creationId xmlns:a16="http://schemas.microsoft.com/office/drawing/2014/main" id="{C4DEE7A0-18EA-056F-B371-36E37003F33D}"/>
              </a:ext>
            </a:extLst>
          </p:cNvPr>
          <p:cNvSpPr>
            <a:spLocks noGrp="1"/>
          </p:cNvSpPr>
          <p:nvPr>
            <p:ph type="ctrTitle"/>
          </p:nvPr>
        </p:nvSpPr>
        <p:spPr/>
        <p:txBody>
          <a:bodyPr/>
          <a:lstStyle/>
          <a:p>
            <a:r>
              <a:rPr lang="de-AT" b="1" dirty="0">
                <a:solidFill>
                  <a:schemeClr val="accent2"/>
                </a:solidFill>
              </a:rPr>
              <a:t>Tone </a:t>
            </a:r>
            <a:r>
              <a:rPr lang="de-AT" b="1" dirty="0" err="1">
                <a:solidFill>
                  <a:schemeClr val="accent2"/>
                </a:solidFill>
              </a:rPr>
              <a:t>devices</a:t>
            </a:r>
            <a:endParaRPr lang="de-AT" b="1" dirty="0">
              <a:solidFill>
                <a:schemeClr val="accent2"/>
              </a:solidFill>
            </a:endParaRPr>
          </a:p>
        </p:txBody>
      </p:sp>
    </p:spTree>
    <p:extLst>
      <p:ext uri="{BB962C8B-B14F-4D97-AF65-F5344CB8AC3E}">
        <p14:creationId xmlns:p14="http://schemas.microsoft.com/office/powerpoint/2010/main" val="1940196609"/>
      </p:ext>
    </p:extLst>
  </p:cSld>
  <p:clrMapOvr>
    <a:masterClrMapping/>
  </p:clrMapOvr>
</p:sld>
</file>

<file path=ppt/theme/theme1.xml><?xml version="1.0" encoding="utf-8"?>
<a:theme xmlns:a="http://schemas.openxmlformats.org/drawingml/2006/main" name="master new">
  <a:themeElements>
    <a:clrScheme name="Custom 1">
      <a:dk1>
        <a:srgbClr val="535455"/>
      </a:dk1>
      <a:lt1>
        <a:srgbClr val="FFFFFF"/>
      </a:lt1>
      <a:dk2>
        <a:srgbClr val="878889"/>
      </a:dk2>
      <a:lt2>
        <a:srgbClr val="FFFFFF"/>
      </a:lt2>
      <a:accent1>
        <a:srgbClr val="535455"/>
      </a:accent1>
      <a:accent2>
        <a:srgbClr val="E2007A"/>
      </a:accent2>
      <a:accent3>
        <a:srgbClr val="929294"/>
      </a:accent3>
      <a:accent4>
        <a:srgbClr val="DCDCDD"/>
      </a:accent4>
      <a:accent5>
        <a:srgbClr val="7A93A9"/>
      </a:accent5>
      <a:accent6>
        <a:srgbClr val="6976AA"/>
      </a:accent6>
      <a:hlink>
        <a:srgbClr val="5E9BCB"/>
      </a:hlink>
      <a:folHlink>
        <a:srgbClr val="A88ABA"/>
      </a:folHlink>
    </a:clrScheme>
    <a:fontScheme name="Custom 1">
      <a:majorFont>
        <a:latin typeface="Century Gothic"/>
        <a:ea typeface=""/>
        <a:cs typeface=""/>
      </a:majorFont>
      <a:minorFont>
        <a:latin typeface="Century Gothic"/>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master PPT presentation 2023.pptx" id="{21158C75-7696-4F49-9D36-5A34EC2AF88A}" vid="{5F3C83E0-ED4A-40BA-8161-BD455437666D}"/>
    </a:ext>
  </a:ext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item4.xml><?xml version="1.0" encoding="utf-8"?>
<properties xmlns="http://www.imanage.com/work/xmlschema">
  <documentid>MANDATES!23752792.1</documentid>
  <senderid>KONWITSCHKA</senderid>
  <senderemail>P.KONWITSCHKA@SCHOENHERR.EU</senderemail>
  <lastmodified>2025-05-26T16:05:39.0000000+02:00</lastmodified>
  <database>MANDATES</database>
</properties>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0167F213B4A1CB47B7346635FDACF14E" ma:contentTypeVersion="14" ma:contentTypeDescription="Ein neues Dokument erstellen." ma:contentTypeScope="" ma:versionID="fdc61335a768968e8efbadf174ad7d05">
  <xsd:schema xmlns:xsd="http://www.w3.org/2001/XMLSchema" xmlns:xs="http://www.w3.org/2001/XMLSchema" xmlns:p="http://schemas.microsoft.com/office/2006/metadata/properties" xmlns:ns2="b5305afc-3520-4b1e-bd9c-62c105a7e65b" xmlns:ns3="e0d5b80c-b4e0-4ddd-b1da-33ae3fea0a85" targetNamespace="http://schemas.microsoft.com/office/2006/metadata/properties" ma:root="true" ma:fieldsID="72d177814fe43f8402fc051823321fe8" ns2:_="" ns3:_="">
    <xsd:import namespace="b5305afc-3520-4b1e-bd9c-62c105a7e65b"/>
    <xsd:import namespace="e0d5b80c-b4e0-4ddd-b1da-33ae3fea0a8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305afc-3520-4b1e-bd9c-62c105a7e6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Bildmarkierungen" ma:readOnly="false" ma:fieldId="{5cf76f15-5ced-4ddc-b409-7134ff3c332f}" ma:taxonomyMulti="true" ma:sspId="cf23ec7c-d16c-42f2-baa9-4aaa6e56e8a7"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0d5b80c-b4e0-4ddd-b1da-33ae3fea0a85" elementFormDefault="qualified">
    <xsd:import namespace="http://schemas.microsoft.com/office/2006/documentManagement/types"/>
    <xsd:import namespace="http://schemas.microsoft.com/office/infopath/2007/PartnerControls"/>
    <xsd:element name="SharedWithUsers" ma:index="10"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Freigegeben für - Details" ma:internalName="SharedWithDetails" ma:readOnly="true">
      <xsd:simpleType>
        <xsd:restriction base="dms:Note">
          <xsd:maxLength value="255"/>
        </xsd:restriction>
      </xsd:simpleType>
    </xsd:element>
    <xsd:element name="TaxCatchAll" ma:index="14" nillable="true" ma:displayName="Taxonomy Catch All Column" ma:hidden="true" ma:list="{ca8f8d89-87d5-479b-a627-71efeb2ae92c}" ma:internalName="TaxCatchAll" ma:showField="CatchAllData" ma:web="e0d5b80c-b4e0-4ddd-b1da-33ae3fea0a8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e0d5b80c-b4e0-4ddd-b1da-33ae3fea0a85" xsi:nil="true"/>
    <lcf76f155ced4ddcb4097134ff3c332f xmlns="b5305afc-3520-4b1e-bd9c-62c105a7e65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E9EE937-397B-49F9-AC69-8ECB741A19CA}">
  <ds:schemaRefs>
    <ds:schemaRef ds:uri="http://schemas.microsoft.com/sharepoint/v3/contenttype/forms"/>
  </ds:schemaRefs>
</ds:datastoreItem>
</file>

<file path=customXml/itemProps2.xml><?xml version="1.0" encoding="utf-8"?>
<ds:datastoreItem xmlns:ds="http://schemas.openxmlformats.org/officeDocument/2006/customXml" ds:itemID="{0ABEFA7F-E491-4B2F-B887-B53821CEDF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305afc-3520-4b1e-bd9c-62c105a7e65b"/>
    <ds:schemaRef ds:uri="e0d5b80c-b4e0-4ddd-b1da-33ae3fea0a8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B41F150-7090-4ADE-B888-12398E823B54}">
  <ds:schemaRefs>
    <ds:schemaRef ds:uri="http://schemas.microsoft.com/office/2006/metadata/properties"/>
    <ds:schemaRef ds:uri="b5305afc-3520-4b1e-bd9c-62c105a7e65b"/>
    <ds:schemaRef ds:uri="http://schemas.openxmlformats.org/package/2006/metadata/core-properties"/>
    <ds:schemaRef ds:uri="http://schemas.microsoft.com/office/2006/documentManagement/types"/>
    <ds:schemaRef ds:uri="http://purl.org/dc/terms/"/>
    <ds:schemaRef ds:uri="http://www.w3.org/XML/1998/namespace"/>
    <ds:schemaRef ds:uri="http://purl.org/dc/elements/1.1/"/>
    <ds:schemaRef ds:uri="e0d5b80c-b4e0-4ddd-b1da-33ae3fea0a85"/>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853</Words>
  <Application>Microsoft Office PowerPoint</Application>
  <PresentationFormat>On-screen Show (4:3)</PresentationFormat>
  <Paragraphs>126</Paragraphs>
  <Slides>30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Century Gothic</vt:lpstr>
      <vt:lpstr>Swis721 LtEx BT</vt:lpstr>
      <vt:lpstr>Times New Roman</vt:lpstr>
      <vt:lpstr>Verdana</vt:lpstr>
      <vt:lpstr>Wingdings</vt:lpstr>
      <vt:lpstr>master new</vt:lpstr>
      <vt:lpstr>Lawyering -  a holistic concept</vt:lpstr>
      <vt:lpstr>        Legal writing – key skills</vt:lpstr>
      <vt:lpstr>PowerPoint Presentation</vt:lpstr>
      <vt:lpstr>Skill 1:  Appropiate tone</vt:lpstr>
      <vt:lpstr>PowerPoint Presentation</vt:lpstr>
      <vt:lpstr>Formality factors</vt:lpstr>
      <vt:lpstr>Example</vt:lpstr>
      <vt:lpstr>Tone devices</vt:lpstr>
      <vt:lpstr>Tone devices</vt:lpstr>
      <vt:lpstr>Tone devices</vt:lpstr>
      <vt:lpstr>Skill 2: Correct usage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Skill 3: Concise style – Cut Words</vt:lpstr>
      <vt:lpstr>First draft: </vt:lpstr>
      <vt:lpstr>Edit:</vt:lpstr>
      <vt:lpstr>PowerPoint Presentation</vt:lpstr>
      <vt:lpstr>PowerPoint Presentation</vt:lpstr>
      <vt:lpstr>PowerPoint Presentation</vt:lpstr>
      <vt:lpstr>PowerPoint Presentation</vt:lpstr>
      <vt:lpstr>Plus: Ensure Exact Terminology </vt:lpstr>
      <vt:lpstr>PowerPoint Presentation</vt:lpstr>
      <vt:lpstr>PowerPoint Presentation</vt:lpstr>
    </vt:vector>
  </TitlesOfParts>
  <Company>Schoenherr Rechtsanwaelte GmbH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Lawyering -  a holistic concept</dc:title>
  <dc:creator>Schoenherr Rechtsanwaelte</dc:creator>
  <cp:lastModifiedBy>Schoenherr Rechtsanwaelte</cp:lastModifiedBy>
  <cp:revision>6</cp:revision>
  <cp:lastPrinted>2022-02-23T16:17:28Z</cp:lastPrinted>
  <dcterms:created xsi:type="dcterms:W3CDTF">2024-01-08T12:57:55Z</dcterms:created>
  <dcterms:modified xsi:type="dcterms:W3CDTF">2025-05-26T14:05:39Z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0x0101000167F213B4A1CB47B7346635FDACF14E</vt:lpwstr>
  </property>
  <property fmtid="{D5CDD505-2E9C-101B-9397-08002B2CF9AE}" pid="3" name="_dlc_DocIdItemGuid">
    <vt:lpwstr>86797c32-aef6-4b0b-b9e7-8eb955c0d355</vt:lpwstr>
  </property>
  <property fmtid="{D5CDD505-2E9C-101B-9397-08002B2CF9AE}" pid="4" name="Offices">
    <vt:lpwstr>159;#Albania|8ee67886-1878-44d8-a76a-a7186ec13596;#25;#Belgrade (Serbia)|27c9c4ef-0728-46d3-b8f2-6dbe45ecc856;#44;#Bratislava (Slovakia)|c0a5be46-11c3-4d68-a11d-665de8746c2f;#40;#Brussels (Belgium)|8882bfc2-117d-4f5b-a862-b04d96a57779</vt:lpwstr>
  </property>
  <property fmtid="{D5CDD505-2E9C-101B-9397-08002B2CF9AE}" pid="5" name="Practice Groups">
    <vt:lpwstr/>
  </property>
  <property fmtid="{D5CDD505-2E9C-101B-9397-08002B2CF9AE}" pid="6" name="Practice Area">
    <vt:lpwstr>3033;#PGBF|2fc1b0a3-2e9d-4855-8d7a-ef0c40102c4a;#2618;#PGCMA|ce9d3fd3-0e21-41cb-a0f4-e3b719e9388c;#2818;#PGComp|31854444-6ce7-4ed7-a58f-1839c9c6592d;#3040;#PGDR|f4266fc0-9bf5-4b71-9889-2213827db9e9;#3035;#PGIP|4d22a1f4-aebf-4d21-9c63-06ad6499278b;#2815;#P</vt:lpwstr>
  </property>
  <property fmtid="{D5CDD505-2E9C-101B-9397-08002B2CF9AE}" pid="7" name="Region/Country">
    <vt:lpwstr/>
  </property>
  <property fmtid="{D5CDD505-2E9C-101B-9397-08002B2CF9AE}" pid="8" name="Industries">
    <vt:lpwstr/>
  </property>
  <property fmtid="{D5CDD505-2E9C-101B-9397-08002B2CF9AE}" pid="9" name="TaxKeyword">
    <vt:lpwstr/>
  </property>
  <property fmtid="{D5CDD505-2E9C-101B-9397-08002B2CF9AE}" pid="10" name="TaxKeywordTaxHTField">
    <vt:lpwstr/>
  </property>
  <property fmtid="{D5CDD505-2E9C-101B-9397-08002B2CF9AE}" pid="11" name="Practice GroupsTaxHTField0">
    <vt:lpwstr/>
  </property>
  <property fmtid="{D5CDD505-2E9C-101B-9397-08002B2CF9AE}" pid="12" name="_dlc_policyId">
    <vt:lpwstr/>
  </property>
  <property fmtid="{D5CDD505-2E9C-101B-9397-08002B2CF9AE}" pid="13" name="ItemRetentionFormula">
    <vt:lpwstr/>
  </property>
  <property fmtid="{D5CDD505-2E9C-101B-9397-08002B2CF9AE}" pid="14" name="OfficesTaxHTField0">
    <vt:lpwstr>Albania|8ee67886-1878-44d8-a76a-a7186ec13596;Belgrade (Serbia)|27c9c4ef-0728-46d3-b8f2-6dbe45ecc856;Bratislava (Slovakia)|c0a5be46-11c3-4d68-a11d-665de8746c2f;Brussels (Belgium)|8882bfc2-117d-4f5b-a862-b04d96a57779</vt:lpwstr>
  </property>
  <property fmtid="{D5CDD505-2E9C-101B-9397-08002B2CF9AE}" pid="15" name="TaxCatchAll">
    <vt:lpwstr>159;#Albania|8ee67886-1878-44d8-a76a-a7186ec13596;#25;#Belgrade (Serbia)|27c9c4ef-0728-46d3-b8f2-6dbe45ecc856;#44;#Bratislava (Slovakia)|c0a5be46-11c3-4d68-a11d-665de8746c2f;#40;#Brussels (Belgium)|8882bfc2-117d-4f5b-a862-b04d96a57779</vt:lpwstr>
  </property>
  <property fmtid="{D5CDD505-2E9C-101B-9397-08002B2CF9AE}" pid="16" name="Lawyer">
    <vt:lpwstr/>
  </property>
  <property fmtid="{D5CDD505-2E9C-101B-9397-08002B2CF9AE}" pid="17" name="IndustriesTaxHTField0">
    <vt:lpwstr/>
  </property>
  <property fmtid="{D5CDD505-2E9C-101B-9397-08002B2CF9AE}" pid="18" name="MediaServiceImageTags">
    <vt:lpwstr/>
  </property>
</Properties>
</file>