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1">
  <p:sldMasterIdLst>
    <p:sldMasterId id="2147483680" r:id="rId4"/>
  </p:sldMasterIdLst>
  <p:notesMasterIdLst>
    <p:notesMasterId r:id="rId18"/>
  </p:notesMasterIdLst>
  <p:handoutMasterIdLst>
    <p:handoutMasterId r:id="rId19"/>
  </p:handoutMasterIdLst>
  <p:sldIdLst>
    <p:sldId id="735" r:id="rId5"/>
    <p:sldId id="840" r:id="rId6"/>
    <p:sldId id="841" r:id="rId7"/>
    <p:sldId id="515" r:id="rId8"/>
    <p:sldId id="519" r:id="rId9"/>
    <p:sldId id="521" r:id="rId10"/>
    <p:sldId id="518" r:id="rId11"/>
    <p:sldId id="517" r:id="rId12"/>
    <p:sldId id="520" r:id="rId13"/>
    <p:sldId id="516" r:id="rId14"/>
    <p:sldId id="522" r:id="rId15"/>
    <p:sldId id="844" r:id="rId16"/>
    <p:sldId id="843" r:id="rId17"/>
  </p:sldIdLst>
  <p:sldSz cx="10691813" cy="7559675"/>
  <p:notesSz cx="9940925" cy="6808788"/>
  <p:defaultTextStyle>
    <a:defPPr>
      <a:defRPr lang="en-US"/>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1"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4"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390" userDrawn="1">
          <p15:clr>
            <a:srgbClr val="A4A3A4"/>
          </p15:clr>
        </p15:guide>
        <p15:guide id="3" orient="horz" pos="23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BCA"/>
    <a:srgbClr val="9D9188"/>
    <a:srgbClr val="C08D4A"/>
    <a:srgbClr val="A2AB9F"/>
    <a:srgbClr val="EFECE7"/>
    <a:srgbClr val="404649"/>
    <a:srgbClr val="E0DFDE"/>
    <a:srgbClr val="5C7863"/>
    <a:srgbClr val="EBE3DA"/>
    <a:srgbClr val="7D19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1296" y="91"/>
      </p:cViewPr>
      <p:guideLst>
        <p:guide pos="3390"/>
        <p:guide orient="horz" pos="2381"/>
      </p:guideLst>
    </p:cSldViewPr>
  </p:slideViewPr>
  <p:notesTextViewPr>
    <p:cViewPr>
      <p:scale>
        <a:sx n="3" d="2"/>
        <a:sy n="3" d="2"/>
      </p:scale>
      <p:origin x="0" y="0"/>
    </p:cViewPr>
  </p:notesTextViewPr>
  <p:notesViewPr>
    <p:cSldViewPr snapToGrid="0" showGuides="1">
      <p:cViewPr varScale="1">
        <p:scale>
          <a:sx n="126" d="100"/>
          <a:sy n="126" d="100"/>
        </p:scale>
        <p:origin x="1176" y="126"/>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notesMaster" Target="notesMasters/notesMaster1.xml" Id="rId18" /><Relationship Type="http://schemas.openxmlformats.org/officeDocument/2006/relationships/customXml" Target="../customXml/item3.xml" Id="rId3" /><Relationship Type="http://schemas.openxmlformats.org/officeDocument/2006/relationships/viewProps" Target="viewProps.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presProps" Target="presProps.xml" Id="rId20"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tableStyles" Target="tableStyles.xml" Id="rId23" /><Relationship Type="http://schemas.openxmlformats.org/officeDocument/2006/relationships/slide" Target="slides/slide6.xml" Id="rId10" /><Relationship Type="http://schemas.openxmlformats.org/officeDocument/2006/relationships/handoutMaster" Target="handoutMasters/handoutMaster1.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theme" Target="theme/theme1.xml" Id="rId22" /><Relationship Type="http://schemas.openxmlformats.org/officeDocument/2006/relationships/customXml" Target="/customXML/item4.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6A2E61-2082-2970-234A-442928225463}"/>
              </a:ext>
            </a:extLst>
          </p:cNvPr>
          <p:cNvSpPr>
            <a:spLocks noGrp="1"/>
          </p:cNvSpPr>
          <p:nvPr>
            <p:ph type="hdr" sz="quarter"/>
          </p:nvPr>
        </p:nvSpPr>
        <p:spPr>
          <a:xfrm>
            <a:off x="0" y="0"/>
            <a:ext cx="4307734" cy="342016"/>
          </a:xfrm>
          <a:prstGeom prst="rect">
            <a:avLst/>
          </a:prstGeom>
        </p:spPr>
        <p:txBody>
          <a:bodyPr vert="horz" lIns="91440" tIns="45720" rIns="91440" bIns="45720" rtlCol="0"/>
          <a:lstStyle>
            <a:lvl1pPr algn="l">
              <a:defRPr sz="1200"/>
            </a:lvl1pPr>
          </a:lstStyle>
          <a:p>
            <a:endParaRPr lang="de-AT"/>
          </a:p>
        </p:txBody>
      </p:sp>
      <p:sp>
        <p:nvSpPr>
          <p:cNvPr id="3" name="Date Placeholder 2">
            <a:extLst>
              <a:ext uri="{FF2B5EF4-FFF2-40B4-BE49-F238E27FC236}">
                <a16:creationId xmlns:a16="http://schemas.microsoft.com/office/drawing/2014/main" id="{BA60C517-DF46-8257-0BD2-D0693B8F73AB}"/>
              </a:ext>
            </a:extLst>
          </p:cNvPr>
          <p:cNvSpPr>
            <a:spLocks noGrp="1"/>
          </p:cNvSpPr>
          <p:nvPr>
            <p:ph type="dt" sz="quarter" idx="1"/>
          </p:nvPr>
        </p:nvSpPr>
        <p:spPr>
          <a:xfrm>
            <a:off x="5631466" y="0"/>
            <a:ext cx="4307734" cy="342016"/>
          </a:xfrm>
          <a:prstGeom prst="rect">
            <a:avLst/>
          </a:prstGeom>
        </p:spPr>
        <p:txBody>
          <a:bodyPr vert="horz" lIns="91440" tIns="45720" rIns="91440" bIns="45720" rtlCol="0"/>
          <a:lstStyle>
            <a:lvl1pPr algn="r">
              <a:defRPr sz="1200"/>
            </a:lvl1pPr>
          </a:lstStyle>
          <a:p>
            <a:fld id="{67DE78E9-EC4D-417A-8F65-E2FB5B8B3D27}" type="datetimeFigureOut">
              <a:rPr lang="de-AT" smtClean="0"/>
              <a:t>10.06.2026</a:t>
            </a:fld>
            <a:endParaRPr lang="de-AT"/>
          </a:p>
        </p:txBody>
      </p:sp>
      <p:sp>
        <p:nvSpPr>
          <p:cNvPr id="4" name="Footer Placeholder 3">
            <a:extLst>
              <a:ext uri="{FF2B5EF4-FFF2-40B4-BE49-F238E27FC236}">
                <a16:creationId xmlns:a16="http://schemas.microsoft.com/office/drawing/2014/main" id="{A8E14B51-060E-1064-5658-659EC92C00A0}"/>
              </a:ext>
            </a:extLst>
          </p:cNvPr>
          <p:cNvSpPr>
            <a:spLocks noGrp="1"/>
          </p:cNvSpPr>
          <p:nvPr>
            <p:ph type="ftr" sz="quarter" idx="2"/>
          </p:nvPr>
        </p:nvSpPr>
        <p:spPr>
          <a:xfrm>
            <a:off x="0" y="6466775"/>
            <a:ext cx="4307734" cy="342015"/>
          </a:xfrm>
          <a:prstGeom prst="rect">
            <a:avLst/>
          </a:prstGeom>
        </p:spPr>
        <p:txBody>
          <a:bodyPr vert="horz" lIns="91440" tIns="45720" rIns="91440" bIns="45720" rtlCol="0" anchor="b"/>
          <a:lstStyle>
            <a:lvl1pPr algn="l">
              <a:defRPr sz="1200"/>
            </a:lvl1pPr>
          </a:lstStyle>
          <a:p>
            <a:endParaRPr lang="de-AT"/>
          </a:p>
        </p:txBody>
      </p:sp>
      <p:sp>
        <p:nvSpPr>
          <p:cNvPr id="5" name="Slide Number Placeholder 4">
            <a:extLst>
              <a:ext uri="{FF2B5EF4-FFF2-40B4-BE49-F238E27FC236}">
                <a16:creationId xmlns:a16="http://schemas.microsoft.com/office/drawing/2014/main" id="{4A836DDB-21DE-5A2B-295F-B9683965F6D6}"/>
              </a:ext>
            </a:extLst>
          </p:cNvPr>
          <p:cNvSpPr>
            <a:spLocks noGrp="1"/>
          </p:cNvSpPr>
          <p:nvPr>
            <p:ph type="sldNum" sz="quarter" idx="3"/>
          </p:nvPr>
        </p:nvSpPr>
        <p:spPr>
          <a:xfrm>
            <a:off x="5631466" y="6466775"/>
            <a:ext cx="4307734" cy="342015"/>
          </a:xfrm>
          <a:prstGeom prst="rect">
            <a:avLst/>
          </a:prstGeom>
        </p:spPr>
        <p:txBody>
          <a:bodyPr vert="horz" lIns="91440" tIns="45720" rIns="91440" bIns="45720" rtlCol="0" anchor="b"/>
          <a:lstStyle>
            <a:lvl1pPr algn="r">
              <a:defRPr sz="1200"/>
            </a:lvl1pPr>
          </a:lstStyle>
          <a:p>
            <a:fld id="{4A9F613F-7CB3-481D-A61E-7DB0726B656F}" type="slidenum">
              <a:rPr lang="de-AT" smtClean="0"/>
              <a:t>‹#›</a:t>
            </a:fld>
            <a:endParaRPr lang="de-AT"/>
          </a:p>
        </p:txBody>
      </p:sp>
    </p:spTree>
    <p:extLst>
      <p:ext uri="{BB962C8B-B14F-4D97-AF65-F5344CB8AC3E}">
        <p14:creationId xmlns:p14="http://schemas.microsoft.com/office/powerpoint/2010/main" val="24754139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734" cy="342016"/>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5631466" y="0"/>
            <a:ext cx="4307734" cy="342016"/>
          </a:xfrm>
          <a:prstGeom prst="rect">
            <a:avLst/>
          </a:prstGeom>
        </p:spPr>
        <p:txBody>
          <a:bodyPr vert="horz" lIns="91440" tIns="45720" rIns="91440" bIns="45720" rtlCol="0"/>
          <a:lstStyle>
            <a:lvl1pPr algn="r">
              <a:defRPr sz="1200"/>
            </a:lvl1pPr>
          </a:lstStyle>
          <a:p>
            <a:fld id="{AE13167B-3AE7-413F-9CD0-2D65853A236D}" type="datetimeFigureOut">
              <a:rPr lang="de-AT" smtClean="0"/>
              <a:t>10.06.2026</a:t>
            </a:fld>
            <a:endParaRPr lang="de-AT"/>
          </a:p>
        </p:txBody>
      </p:sp>
      <p:sp>
        <p:nvSpPr>
          <p:cNvPr id="4" name="Slide Image Placeholder 3"/>
          <p:cNvSpPr>
            <a:spLocks noGrp="1" noRot="1" noChangeAspect="1"/>
          </p:cNvSpPr>
          <p:nvPr>
            <p:ph type="sldImg" idx="2"/>
          </p:nvPr>
        </p:nvSpPr>
        <p:spPr>
          <a:xfrm>
            <a:off x="3344863" y="850900"/>
            <a:ext cx="3251200" cy="22987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994093" y="3276730"/>
            <a:ext cx="7952740" cy="268096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6466775"/>
            <a:ext cx="4307734" cy="342015"/>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5631466" y="6466775"/>
            <a:ext cx="4307734" cy="342015"/>
          </a:xfrm>
          <a:prstGeom prst="rect">
            <a:avLst/>
          </a:prstGeom>
        </p:spPr>
        <p:txBody>
          <a:bodyPr vert="horz" lIns="91440" tIns="45720" rIns="91440" bIns="45720" rtlCol="0" anchor="b"/>
          <a:lstStyle>
            <a:lvl1pPr algn="r">
              <a:defRPr sz="1200"/>
            </a:lvl1pPr>
          </a:lstStyle>
          <a:p>
            <a:fld id="{05482F20-2C3B-4E04-9B44-B005230EF85D}" type="slidenum">
              <a:rPr lang="de-AT" smtClean="0"/>
              <a:t>‹#›</a:t>
            </a:fld>
            <a:endParaRPr lang="de-AT"/>
          </a:p>
        </p:txBody>
      </p:sp>
    </p:spTree>
    <p:extLst>
      <p:ext uri="{BB962C8B-B14F-4D97-AF65-F5344CB8AC3E}">
        <p14:creationId xmlns:p14="http://schemas.microsoft.com/office/powerpoint/2010/main" val="3920079399"/>
      </p:ext>
    </p:extLst>
  </p:cSld>
  <p:clrMap bg1="lt1" tx1="dk1" bg2="lt2" tx2="dk2" accent1="accent1" accent2="accent2" accent3="accent3" accent4="accent4" accent5="accent5" accent6="accent6" hlink="hlink" folHlink="folHlink"/>
  <p:hf hdr="0" dt="0"/>
  <p:notesStyle>
    <a:lvl1pPr marL="0" algn="l" defTabSz="995478" rtl="0" eaLnBrk="1" latinLnBrk="0" hangingPunct="1">
      <a:defRPr sz="1306" kern="1200">
        <a:solidFill>
          <a:schemeClr val="tx1"/>
        </a:solidFill>
        <a:latin typeface="+mn-lt"/>
        <a:ea typeface="+mn-ea"/>
        <a:cs typeface="+mn-cs"/>
      </a:defRPr>
    </a:lvl1pPr>
    <a:lvl2pPr marL="497739" algn="l" defTabSz="995478" rtl="0" eaLnBrk="1" latinLnBrk="0" hangingPunct="1">
      <a:defRPr sz="1306" kern="1200">
        <a:solidFill>
          <a:schemeClr val="tx1"/>
        </a:solidFill>
        <a:latin typeface="+mn-lt"/>
        <a:ea typeface="+mn-ea"/>
        <a:cs typeface="+mn-cs"/>
      </a:defRPr>
    </a:lvl2pPr>
    <a:lvl3pPr marL="995478" algn="l" defTabSz="995478" rtl="0" eaLnBrk="1" latinLnBrk="0" hangingPunct="1">
      <a:defRPr sz="1306" kern="1200">
        <a:solidFill>
          <a:schemeClr val="tx1"/>
        </a:solidFill>
        <a:latin typeface="+mn-lt"/>
        <a:ea typeface="+mn-ea"/>
        <a:cs typeface="+mn-cs"/>
      </a:defRPr>
    </a:lvl3pPr>
    <a:lvl4pPr marL="1493217" algn="l" defTabSz="995478" rtl="0" eaLnBrk="1" latinLnBrk="0" hangingPunct="1">
      <a:defRPr sz="1306" kern="1200">
        <a:solidFill>
          <a:schemeClr val="tx1"/>
        </a:solidFill>
        <a:latin typeface="+mn-lt"/>
        <a:ea typeface="+mn-ea"/>
        <a:cs typeface="+mn-cs"/>
      </a:defRPr>
    </a:lvl4pPr>
    <a:lvl5pPr marL="1990957" algn="l" defTabSz="995478" rtl="0" eaLnBrk="1" latinLnBrk="0" hangingPunct="1">
      <a:defRPr sz="1306" kern="1200">
        <a:solidFill>
          <a:schemeClr val="tx1"/>
        </a:solidFill>
        <a:latin typeface="+mn-lt"/>
        <a:ea typeface="+mn-ea"/>
        <a:cs typeface="+mn-cs"/>
      </a:defRPr>
    </a:lvl5pPr>
    <a:lvl6pPr marL="2488695" algn="l" defTabSz="995478" rtl="0" eaLnBrk="1" latinLnBrk="0" hangingPunct="1">
      <a:defRPr sz="1306" kern="1200">
        <a:solidFill>
          <a:schemeClr val="tx1"/>
        </a:solidFill>
        <a:latin typeface="+mn-lt"/>
        <a:ea typeface="+mn-ea"/>
        <a:cs typeface="+mn-cs"/>
      </a:defRPr>
    </a:lvl6pPr>
    <a:lvl7pPr marL="2986435" algn="l" defTabSz="995478" rtl="0" eaLnBrk="1" latinLnBrk="0" hangingPunct="1">
      <a:defRPr sz="1306" kern="1200">
        <a:solidFill>
          <a:schemeClr val="tx1"/>
        </a:solidFill>
        <a:latin typeface="+mn-lt"/>
        <a:ea typeface="+mn-ea"/>
        <a:cs typeface="+mn-cs"/>
      </a:defRPr>
    </a:lvl7pPr>
    <a:lvl8pPr marL="3484174" algn="l" defTabSz="995478" rtl="0" eaLnBrk="1" latinLnBrk="0" hangingPunct="1">
      <a:defRPr sz="1306" kern="1200">
        <a:solidFill>
          <a:schemeClr val="tx1"/>
        </a:solidFill>
        <a:latin typeface="+mn-lt"/>
        <a:ea typeface="+mn-ea"/>
        <a:cs typeface="+mn-cs"/>
      </a:defRPr>
    </a:lvl8pPr>
    <a:lvl9pPr marL="3981914" algn="l" defTabSz="995478" rtl="0" eaLnBrk="1" latinLnBrk="0" hangingPunct="1">
      <a:defRPr sz="1306"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45" userDrawn="1">
          <p15:clr>
            <a:srgbClr val="F26B43"/>
          </p15:clr>
        </p15:guide>
        <p15:guide id="2" pos="3131"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gif"/><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cover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DB9DF-8CBE-27F6-EB64-0074A236654D}"/>
              </a:ext>
            </a:extLst>
          </p:cNvPr>
          <p:cNvSpPr/>
          <p:nvPr userDrawn="1"/>
        </p:nvSpPr>
        <p:spPr>
          <a:xfrm>
            <a:off x="1" y="659709"/>
            <a:ext cx="10691813" cy="623992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sp>
        <p:nvSpPr>
          <p:cNvPr id="5" name="object 5">
            <a:extLst>
              <a:ext uri="{FF2B5EF4-FFF2-40B4-BE49-F238E27FC236}">
                <a16:creationId xmlns:a16="http://schemas.microsoft.com/office/drawing/2014/main" id="{585DE5A7-26D1-0B83-DA50-792D65AF9FE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rgbClr val="FFFCF7"/>
            </a:solidFill>
          </a:ln>
        </p:spPr>
        <p:txBody>
          <a:bodyPr wrap="square" lIns="0" tIns="0" rIns="0" bIns="0" rtlCol="0"/>
          <a:lstStyle/>
          <a:p>
            <a:endParaRPr sz="1653"/>
          </a:p>
        </p:txBody>
      </p:sp>
      <p:sp>
        <p:nvSpPr>
          <p:cNvPr id="10" name="bg object 16">
            <a:extLst>
              <a:ext uri="{FF2B5EF4-FFF2-40B4-BE49-F238E27FC236}">
                <a16:creationId xmlns:a16="http://schemas.microsoft.com/office/drawing/2014/main" id="{B469AB5E-DD48-23DB-02FA-3DC028F6AB03}"/>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grpSp>
        <p:nvGrpSpPr>
          <p:cNvPr id="21" name="object 2">
            <a:extLst>
              <a:ext uri="{FF2B5EF4-FFF2-40B4-BE49-F238E27FC236}">
                <a16:creationId xmlns:a16="http://schemas.microsoft.com/office/drawing/2014/main" id="{098E7B93-60C4-C26B-DE76-26CF51DC8207}"/>
              </a:ext>
            </a:extLst>
          </p:cNvPr>
          <p:cNvGrpSpPr/>
          <p:nvPr userDrawn="1"/>
        </p:nvGrpSpPr>
        <p:grpSpPr>
          <a:xfrm>
            <a:off x="0" y="659711"/>
            <a:ext cx="10692130" cy="6223635"/>
            <a:chOff x="0" y="659707"/>
            <a:chExt cx="10692130" cy="6223635"/>
          </a:xfrm>
        </p:grpSpPr>
        <p:sp>
          <p:nvSpPr>
            <p:cNvPr id="23" name="object 4">
              <a:extLst>
                <a:ext uri="{FF2B5EF4-FFF2-40B4-BE49-F238E27FC236}">
                  <a16:creationId xmlns:a16="http://schemas.microsoft.com/office/drawing/2014/main" id="{80F0AA27-5946-A48E-2B0E-018560E2E47F}"/>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4" name="object 5">
              <a:extLst>
                <a:ext uri="{FF2B5EF4-FFF2-40B4-BE49-F238E27FC236}">
                  <a16:creationId xmlns:a16="http://schemas.microsoft.com/office/drawing/2014/main" id="{B8061FE7-677C-FFB6-5950-5331D98DD2C6}"/>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6" name="object 7">
              <a:extLst>
                <a:ext uri="{FF2B5EF4-FFF2-40B4-BE49-F238E27FC236}">
                  <a16:creationId xmlns:a16="http://schemas.microsoft.com/office/drawing/2014/main" id="{3061143B-781B-E971-32D9-93F8B2F1041C}"/>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dirty="0"/>
            </a:p>
          </p:txBody>
        </p:sp>
      </p:grpSp>
      <p:sp>
        <p:nvSpPr>
          <p:cNvPr id="4" name="Text Placeholder 28">
            <a:extLst>
              <a:ext uri="{FF2B5EF4-FFF2-40B4-BE49-F238E27FC236}">
                <a16:creationId xmlns:a16="http://schemas.microsoft.com/office/drawing/2014/main" id="{C4391891-54BD-C171-919A-F886941C18EB}"/>
              </a:ext>
            </a:extLst>
          </p:cNvPr>
          <p:cNvSpPr>
            <a:spLocks noGrp="1"/>
          </p:cNvSpPr>
          <p:nvPr>
            <p:ph type="body" sz="quarter" idx="10" hasCustomPrompt="1"/>
          </p:nvPr>
        </p:nvSpPr>
        <p:spPr>
          <a:xfrm>
            <a:off x="747000" y="3298828"/>
            <a:ext cx="7198468" cy="459768"/>
          </a:xfrm>
          <a:prstGeom prst="rect">
            <a:avLst/>
          </a:prstGeom>
        </p:spPr>
        <p:txBody>
          <a:bodyPr wrap="square" lIns="0">
            <a:noAutofit/>
          </a:bodyPr>
          <a:lstStyle>
            <a:lvl1pPr marL="0" indent="0" algn="l">
              <a:buNone/>
              <a:defRPr sz="3200" i="0">
                <a:solidFill>
                  <a:schemeClr val="tx2"/>
                </a:solidFill>
                <a:latin typeface="+mj-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Write the title here</a:t>
            </a:r>
            <a:endParaRPr lang="de-AT" dirty="0"/>
          </a:p>
        </p:txBody>
      </p:sp>
      <p:sp>
        <p:nvSpPr>
          <p:cNvPr id="6" name="Text Placeholder 28">
            <a:extLst>
              <a:ext uri="{FF2B5EF4-FFF2-40B4-BE49-F238E27FC236}">
                <a16:creationId xmlns:a16="http://schemas.microsoft.com/office/drawing/2014/main" id="{765F3DAA-FD8E-1781-622E-D193C944930B}"/>
              </a:ext>
            </a:extLst>
          </p:cNvPr>
          <p:cNvSpPr>
            <a:spLocks noGrp="1"/>
          </p:cNvSpPr>
          <p:nvPr>
            <p:ph type="body" sz="quarter" idx="11" hasCustomPrompt="1"/>
          </p:nvPr>
        </p:nvSpPr>
        <p:spPr>
          <a:xfrm>
            <a:off x="747001" y="3901905"/>
            <a:ext cx="7198467" cy="341565"/>
          </a:xfrm>
          <a:prstGeom prst="rect">
            <a:avLst/>
          </a:prstGeom>
        </p:spPr>
        <p:txBody>
          <a:bodyPr wrap="square" lIns="0">
            <a:noAutofit/>
          </a:bodyPr>
          <a:lstStyle>
            <a:lvl1pPr marL="0" indent="0" algn="l">
              <a:spcBef>
                <a:spcPts val="0"/>
              </a:spcBef>
              <a:buNone/>
              <a:defRPr sz="1400" i="0">
                <a:solidFill>
                  <a:schemeClr val="tx1"/>
                </a:solidFill>
                <a:latin typeface="+mn-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Client | Date</a:t>
            </a:r>
            <a:endParaRPr lang="de-AT" dirty="0"/>
          </a:p>
        </p:txBody>
      </p:sp>
      <p:pic>
        <p:nvPicPr>
          <p:cNvPr id="3" name="Grafik 6" descr="schoenherr-logo-grey-CMYK.gif">
            <a:extLst>
              <a:ext uri="{FF2B5EF4-FFF2-40B4-BE49-F238E27FC236}">
                <a16:creationId xmlns:a16="http://schemas.microsoft.com/office/drawing/2014/main" id="{15DB19DD-B677-CF53-8A55-E0207266DF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Tree>
    <p:extLst>
      <p:ext uri="{BB962C8B-B14F-4D97-AF65-F5344CB8AC3E}">
        <p14:creationId xmlns:p14="http://schemas.microsoft.com/office/powerpoint/2010/main" val="128866137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2_chapter 07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D889BE-144D-ACC9-A42F-01C2BE99FF0B}"/>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9" name="object 13">
            <a:extLst>
              <a:ext uri="{FF2B5EF4-FFF2-40B4-BE49-F238E27FC236}">
                <a16:creationId xmlns:a16="http://schemas.microsoft.com/office/drawing/2014/main" id="{1B19AB3B-1536-F4C6-EC8D-111F54CF1A7D}"/>
              </a:ext>
            </a:extLst>
          </p:cNvPr>
          <p:cNvSpPr/>
          <p:nvPr userDrawn="1"/>
        </p:nvSpPr>
        <p:spPr>
          <a:xfrm>
            <a:off x="2264399" y="3108078"/>
            <a:ext cx="1134110" cy="1706880"/>
          </a:xfrm>
          <a:custGeom>
            <a:avLst/>
            <a:gdLst/>
            <a:ahLst/>
            <a:cxnLst/>
            <a:rect l="l" t="t" r="r" b="b"/>
            <a:pathLst>
              <a:path w="1134109" h="1706879">
                <a:moveTo>
                  <a:pt x="1133500" y="0"/>
                </a:moveTo>
                <a:lnTo>
                  <a:pt x="0" y="0"/>
                </a:lnTo>
                <a:lnTo>
                  <a:pt x="0" y="465188"/>
                </a:lnTo>
                <a:lnTo>
                  <a:pt x="73558" y="465188"/>
                </a:lnTo>
                <a:lnTo>
                  <a:pt x="82257" y="418130"/>
                </a:lnTo>
                <a:lnTo>
                  <a:pt x="92694" y="375445"/>
                </a:lnTo>
                <a:lnTo>
                  <a:pt x="104869" y="337134"/>
                </a:lnTo>
                <a:lnTo>
                  <a:pt x="134037" y="274465"/>
                </a:lnTo>
                <a:lnTo>
                  <a:pt x="167494" y="235007"/>
                </a:lnTo>
                <a:lnTo>
                  <a:pt x="211019" y="215314"/>
                </a:lnTo>
                <a:lnTo>
                  <a:pt x="265284" y="204041"/>
                </a:lnTo>
                <a:lnTo>
                  <a:pt x="326631" y="200704"/>
                </a:lnTo>
                <a:lnTo>
                  <a:pt x="364767" y="199961"/>
                </a:lnTo>
                <a:lnTo>
                  <a:pt x="408635" y="199514"/>
                </a:lnTo>
                <a:lnTo>
                  <a:pt x="458228" y="199364"/>
                </a:lnTo>
                <a:lnTo>
                  <a:pt x="931176" y="199364"/>
                </a:lnTo>
                <a:lnTo>
                  <a:pt x="122999" y="1706486"/>
                </a:lnTo>
                <a:lnTo>
                  <a:pt x="274383" y="1706486"/>
                </a:lnTo>
                <a:lnTo>
                  <a:pt x="1133500" y="77139"/>
                </a:lnTo>
                <a:lnTo>
                  <a:pt x="1133500" y="0"/>
                </a:lnTo>
                <a:close/>
              </a:path>
            </a:pathLst>
          </a:custGeom>
          <a:ln w="12700">
            <a:solidFill>
              <a:srgbClr val="7D1932"/>
            </a:solidFill>
          </a:ln>
        </p:spPr>
        <p:txBody>
          <a:bodyPr wrap="square" lIns="0" tIns="0" rIns="0" bIns="0" rtlCol="0"/>
          <a:lstStyle/>
          <a:p>
            <a:endParaRPr/>
          </a:p>
        </p:txBody>
      </p:sp>
      <p:sp>
        <p:nvSpPr>
          <p:cNvPr id="21" name="object 8">
            <a:extLst>
              <a:ext uri="{FF2B5EF4-FFF2-40B4-BE49-F238E27FC236}">
                <a16:creationId xmlns:a16="http://schemas.microsoft.com/office/drawing/2014/main" id="{9199F452-5CBB-74C5-F501-E46912B91DB1}"/>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404CA623-3E7C-9083-62DE-B0B37FEA115C}"/>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1E669F47-D0D1-4609-96AF-8C9769616E23}"/>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17274308"/>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2_chapter 08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4B26AE-BB49-72BC-9F0B-B5D54F2E0F14}"/>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9" name="object 11">
            <a:extLst>
              <a:ext uri="{FF2B5EF4-FFF2-40B4-BE49-F238E27FC236}">
                <a16:creationId xmlns:a16="http://schemas.microsoft.com/office/drawing/2014/main" id="{DA4E246A-5084-4D46-6181-985085879129}"/>
              </a:ext>
            </a:extLst>
          </p:cNvPr>
          <p:cNvSpPr/>
          <p:nvPr userDrawn="1"/>
        </p:nvSpPr>
        <p:spPr>
          <a:xfrm>
            <a:off x="2357223" y="2686050"/>
            <a:ext cx="1221740" cy="1768475"/>
          </a:xfrm>
          <a:custGeom>
            <a:avLst/>
            <a:gdLst/>
            <a:ahLst/>
            <a:cxnLst/>
            <a:rect l="l" t="t" r="r" b="b"/>
            <a:pathLst>
              <a:path w="1221740" h="1768475">
                <a:moveTo>
                  <a:pt x="1132903" y="1022934"/>
                </a:moveTo>
                <a:lnTo>
                  <a:pt x="1105301" y="994140"/>
                </a:lnTo>
                <a:lnTo>
                  <a:pt x="1073146" y="966074"/>
                </a:lnTo>
                <a:lnTo>
                  <a:pt x="1036438" y="938734"/>
                </a:lnTo>
                <a:lnTo>
                  <a:pt x="995179" y="912119"/>
                </a:lnTo>
                <a:lnTo>
                  <a:pt x="949367" y="886230"/>
                </a:lnTo>
                <a:lnTo>
                  <a:pt x="899005" y="861066"/>
                </a:lnTo>
                <a:lnTo>
                  <a:pt x="844092" y="836625"/>
                </a:lnTo>
                <a:lnTo>
                  <a:pt x="893464" y="812616"/>
                </a:lnTo>
                <a:lnTo>
                  <a:pt x="938685" y="786463"/>
                </a:lnTo>
                <a:lnTo>
                  <a:pt x="979752" y="758166"/>
                </a:lnTo>
                <a:lnTo>
                  <a:pt x="1016666" y="727723"/>
                </a:lnTo>
                <a:lnTo>
                  <a:pt x="1049424" y="695134"/>
                </a:lnTo>
                <a:lnTo>
                  <a:pt x="1078026" y="660400"/>
                </a:lnTo>
                <a:lnTo>
                  <a:pt x="1106679" y="616947"/>
                </a:lnTo>
                <a:lnTo>
                  <a:pt x="1128964" y="572497"/>
                </a:lnTo>
                <a:lnTo>
                  <a:pt x="1144883" y="527047"/>
                </a:lnTo>
                <a:lnTo>
                  <a:pt x="1154434" y="480597"/>
                </a:lnTo>
                <a:lnTo>
                  <a:pt x="1157617" y="433146"/>
                </a:lnTo>
                <a:lnTo>
                  <a:pt x="1154676" y="381202"/>
                </a:lnTo>
                <a:lnTo>
                  <a:pt x="1145852" y="331824"/>
                </a:lnTo>
                <a:lnTo>
                  <a:pt x="1131147" y="285010"/>
                </a:lnTo>
                <a:lnTo>
                  <a:pt x="1110561" y="240763"/>
                </a:lnTo>
                <a:lnTo>
                  <a:pt x="1084094" y="199081"/>
                </a:lnTo>
                <a:lnTo>
                  <a:pt x="1051748" y="159966"/>
                </a:lnTo>
                <a:lnTo>
                  <a:pt x="1013523" y="123418"/>
                </a:lnTo>
                <a:lnTo>
                  <a:pt x="976110" y="94494"/>
                </a:lnTo>
                <a:lnTo>
                  <a:pt x="935928" y="69426"/>
                </a:lnTo>
                <a:lnTo>
                  <a:pt x="892976" y="48214"/>
                </a:lnTo>
                <a:lnTo>
                  <a:pt x="847256" y="30857"/>
                </a:lnTo>
                <a:lnTo>
                  <a:pt x="798767" y="17357"/>
                </a:lnTo>
                <a:lnTo>
                  <a:pt x="747509" y="7714"/>
                </a:lnTo>
                <a:lnTo>
                  <a:pt x="693483" y="1928"/>
                </a:lnTo>
                <a:lnTo>
                  <a:pt x="636689" y="0"/>
                </a:lnTo>
                <a:lnTo>
                  <a:pt x="585781" y="1611"/>
                </a:lnTo>
                <a:lnTo>
                  <a:pt x="536497" y="6445"/>
                </a:lnTo>
                <a:lnTo>
                  <a:pt x="488836" y="14503"/>
                </a:lnTo>
                <a:lnTo>
                  <a:pt x="442797" y="25783"/>
                </a:lnTo>
                <a:lnTo>
                  <a:pt x="398382" y="40287"/>
                </a:lnTo>
                <a:lnTo>
                  <a:pt x="355591" y="58013"/>
                </a:lnTo>
                <a:lnTo>
                  <a:pt x="314422" y="78962"/>
                </a:lnTo>
                <a:lnTo>
                  <a:pt x="274877" y="103135"/>
                </a:lnTo>
                <a:lnTo>
                  <a:pt x="236956" y="130530"/>
                </a:lnTo>
                <a:lnTo>
                  <a:pt x="197809" y="164154"/>
                </a:lnTo>
                <a:lnTo>
                  <a:pt x="163882" y="199741"/>
                </a:lnTo>
                <a:lnTo>
                  <a:pt x="135176" y="237292"/>
                </a:lnTo>
                <a:lnTo>
                  <a:pt x="111690" y="276807"/>
                </a:lnTo>
                <a:lnTo>
                  <a:pt x="93423" y="318286"/>
                </a:lnTo>
                <a:lnTo>
                  <a:pt x="80376" y="361729"/>
                </a:lnTo>
                <a:lnTo>
                  <a:pt x="72548" y="407136"/>
                </a:lnTo>
                <a:lnTo>
                  <a:pt x="69938" y="454507"/>
                </a:lnTo>
                <a:lnTo>
                  <a:pt x="72977" y="504258"/>
                </a:lnTo>
                <a:lnTo>
                  <a:pt x="82094" y="551920"/>
                </a:lnTo>
                <a:lnTo>
                  <a:pt x="97288" y="597491"/>
                </a:lnTo>
                <a:lnTo>
                  <a:pt x="118560" y="640971"/>
                </a:lnTo>
                <a:lnTo>
                  <a:pt x="145910" y="682358"/>
                </a:lnTo>
                <a:lnTo>
                  <a:pt x="173377" y="715520"/>
                </a:lnTo>
                <a:lnTo>
                  <a:pt x="205130" y="747758"/>
                </a:lnTo>
                <a:lnTo>
                  <a:pt x="241171" y="779073"/>
                </a:lnTo>
                <a:lnTo>
                  <a:pt x="281499" y="809464"/>
                </a:lnTo>
                <a:lnTo>
                  <a:pt x="326114" y="838931"/>
                </a:lnTo>
                <a:lnTo>
                  <a:pt x="375018" y="867473"/>
                </a:lnTo>
                <a:lnTo>
                  <a:pt x="323818" y="888461"/>
                </a:lnTo>
                <a:lnTo>
                  <a:pt x="276335" y="910732"/>
                </a:lnTo>
                <a:lnTo>
                  <a:pt x="232567" y="934288"/>
                </a:lnTo>
                <a:lnTo>
                  <a:pt x="192516" y="959126"/>
                </a:lnTo>
                <a:lnTo>
                  <a:pt x="156181" y="985247"/>
                </a:lnTo>
                <a:lnTo>
                  <a:pt x="123564" y="1012651"/>
                </a:lnTo>
                <a:lnTo>
                  <a:pt x="94665" y="1041336"/>
                </a:lnTo>
                <a:lnTo>
                  <a:pt x="65737" y="1076955"/>
                </a:lnTo>
                <a:lnTo>
                  <a:pt x="42069" y="1115374"/>
                </a:lnTo>
                <a:lnTo>
                  <a:pt x="23663" y="1156593"/>
                </a:lnTo>
                <a:lnTo>
                  <a:pt x="10516" y="1200614"/>
                </a:lnTo>
                <a:lnTo>
                  <a:pt x="2629" y="1247437"/>
                </a:lnTo>
                <a:lnTo>
                  <a:pt x="0" y="1297063"/>
                </a:lnTo>
                <a:lnTo>
                  <a:pt x="2505" y="1347797"/>
                </a:lnTo>
                <a:lnTo>
                  <a:pt x="10023" y="1396157"/>
                </a:lnTo>
                <a:lnTo>
                  <a:pt x="22552" y="1442143"/>
                </a:lnTo>
                <a:lnTo>
                  <a:pt x="40093" y="1485755"/>
                </a:lnTo>
                <a:lnTo>
                  <a:pt x="62647" y="1526994"/>
                </a:lnTo>
                <a:lnTo>
                  <a:pt x="90214" y="1565859"/>
                </a:lnTo>
                <a:lnTo>
                  <a:pt x="122794" y="1602352"/>
                </a:lnTo>
                <a:lnTo>
                  <a:pt x="160388" y="1636471"/>
                </a:lnTo>
                <a:lnTo>
                  <a:pt x="197331" y="1664114"/>
                </a:lnTo>
                <a:lnTo>
                  <a:pt x="236895" y="1688505"/>
                </a:lnTo>
                <a:lnTo>
                  <a:pt x="279082" y="1709644"/>
                </a:lnTo>
                <a:lnTo>
                  <a:pt x="323889" y="1727531"/>
                </a:lnTo>
                <a:lnTo>
                  <a:pt x="371319" y="1742165"/>
                </a:lnTo>
                <a:lnTo>
                  <a:pt x="421369" y="1753548"/>
                </a:lnTo>
                <a:lnTo>
                  <a:pt x="474041" y="1761678"/>
                </a:lnTo>
                <a:lnTo>
                  <a:pt x="529334" y="1766556"/>
                </a:lnTo>
                <a:lnTo>
                  <a:pt x="587248" y="1768182"/>
                </a:lnTo>
                <a:lnTo>
                  <a:pt x="643064" y="1766747"/>
                </a:lnTo>
                <a:lnTo>
                  <a:pt x="696687" y="1762440"/>
                </a:lnTo>
                <a:lnTo>
                  <a:pt x="748116" y="1755261"/>
                </a:lnTo>
                <a:lnTo>
                  <a:pt x="797351" y="1745211"/>
                </a:lnTo>
                <a:lnTo>
                  <a:pt x="844392" y="1732289"/>
                </a:lnTo>
                <a:lnTo>
                  <a:pt x="889239" y="1716495"/>
                </a:lnTo>
                <a:lnTo>
                  <a:pt x="931892" y="1697829"/>
                </a:lnTo>
                <a:lnTo>
                  <a:pt x="972350" y="1676290"/>
                </a:lnTo>
                <a:lnTo>
                  <a:pt x="1010613" y="1651880"/>
                </a:lnTo>
                <a:lnTo>
                  <a:pt x="1046683" y="1624596"/>
                </a:lnTo>
                <a:lnTo>
                  <a:pt x="1087657" y="1587829"/>
                </a:lnTo>
                <a:lnTo>
                  <a:pt x="1123170" y="1549318"/>
                </a:lnTo>
                <a:lnTo>
                  <a:pt x="1153221" y="1509063"/>
                </a:lnTo>
                <a:lnTo>
                  <a:pt x="1177809" y="1467064"/>
                </a:lnTo>
                <a:lnTo>
                  <a:pt x="1196933" y="1423321"/>
                </a:lnTo>
                <a:lnTo>
                  <a:pt x="1210594" y="1377835"/>
                </a:lnTo>
                <a:lnTo>
                  <a:pt x="1218791" y="1330605"/>
                </a:lnTo>
                <a:lnTo>
                  <a:pt x="1221524" y="1281633"/>
                </a:lnTo>
                <a:lnTo>
                  <a:pt x="1219062" y="1230939"/>
                </a:lnTo>
                <a:lnTo>
                  <a:pt x="1211677" y="1183278"/>
                </a:lnTo>
                <a:lnTo>
                  <a:pt x="1199368" y="1138648"/>
                </a:lnTo>
                <a:lnTo>
                  <a:pt x="1182137" y="1097048"/>
                </a:lnTo>
                <a:lnTo>
                  <a:pt x="1159982" y="1058477"/>
                </a:lnTo>
                <a:lnTo>
                  <a:pt x="1132903" y="1022934"/>
                </a:lnTo>
                <a:close/>
              </a:path>
              <a:path w="1221740" h="1768475">
                <a:moveTo>
                  <a:pt x="889914" y="643191"/>
                </a:moveTo>
                <a:lnTo>
                  <a:pt x="866857" y="687771"/>
                </a:lnTo>
                <a:lnTo>
                  <a:pt x="837464" y="727748"/>
                </a:lnTo>
                <a:lnTo>
                  <a:pt x="801740" y="763124"/>
                </a:lnTo>
                <a:lnTo>
                  <a:pt x="759688" y="793902"/>
                </a:lnTo>
                <a:lnTo>
                  <a:pt x="698792" y="769465"/>
                </a:lnTo>
                <a:lnTo>
                  <a:pt x="642719" y="745398"/>
                </a:lnTo>
                <a:lnTo>
                  <a:pt x="591470" y="721702"/>
                </a:lnTo>
                <a:lnTo>
                  <a:pt x="545044" y="698376"/>
                </a:lnTo>
                <a:lnTo>
                  <a:pt x="503442" y="675420"/>
                </a:lnTo>
                <a:lnTo>
                  <a:pt x="466664" y="652834"/>
                </a:lnTo>
                <a:lnTo>
                  <a:pt x="434710" y="630619"/>
                </a:lnTo>
                <a:lnTo>
                  <a:pt x="371981" y="572611"/>
                </a:lnTo>
                <a:lnTo>
                  <a:pt x="344294" y="533405"/>
                </a:lnTo>
                <a:lnTo>
                  <a:pt x="324518" y="491158"/>
                </a:lnTo>
                <a:lnTo>
                  <a:pt x="312653" y="445872"/>
                </a:lnTo>
                <a:lnTo>
                  <a:pt x="308698" y="397548"/>
                </a:lnTo>
                <a:lnTo>
                  <a:pt x="312172" y="347497"/>
                </a:lnTo>
                <a:lnTo>
                  <a:pt x="322591" y="300811"/>
                </a:lnTo>
                <a:lnTo>
                  <a:pt x="339957" y="257494"/>
                </a:lnTo>
                <a:lnTo>
                  <a:pt x="364270" y="217547"/>
                </a:lnTo>
                <a:lnTo>
                  <a:pt x="395528" y="180975"/>
                </a:lnTo>
                <a:lnTo>
                  <a:pt x="432230" y="149572"/>
                </a:lnTo>
                <a:lnTo>
                  <a:pt x="472886" y="125150"/>
                </a:lnTo>
                <a:lnTo>
                  <a:pt x="517499" y="107705"/>
                </a:lnTo>
                <a:lnTo>
                  <a:pt x="566071" y="97239"/>
                </a:lnTo>
                <a:lnTo>
                  <a:pt x="618604" y="93751"/>
                </a:lnTo>
                <a:lnTo>
                  <a:pt x="671150" y="97381"/>
                </a:lnTo>
                <a:lnTo>
                  <a:pt x="719791" y="108273"/>
                </a:lnTo>
                <a:lnTo>
                  <a:pt x="764528" y="126428"/>
                </a:lnTo>
                <a:lnTo>
                  <a:pt x="805361" y="151847"/>
                </a:lnTo>
                <a:lnTo>
                  <a:pt x="842289" y="184531"/>
                </a:lnTo>
                <a:lnTo>
                  <a:pt x="873761" y="223002"/>
                </a:lnTo>
                <a:lnTo>
                  <a:pt x="898240" y="265796"/>
                </a:lnTo>
                <a:lnTo>
                  <a:pt x="915726" y="312910"/>
                </a:lnTo>
                <a:lnTo>
                  <a:pt x="926218" y="364343"/>
                </a:lnTo>
                <a:lnTo>
                  <a:pt x="929716" y="420090"/>
                </a:lnTo>
                <a:lnTo>
                  <a:pt x="928123" y="470412"/>
                </a:lnTo>
                <a:lnTo>
                  <a:pt x="923346" y="517884"/>
                </a:lnTo>
                <a:lnTo>
                  <a:pt x="915385" y="562505"/>
                </a:lnTo>
                <a:lnTo>
                  <a:pt x="904241" y="604274"/>
                </a:lnTo>
                <a:lnTo>
                  <a:pt x="889914" y="643191"/>
                </a:lnTo>
                <a:close/>
              </a:path>
              <a:path w="1221740" h="1768475">
                <a:moveTo>
                  <a:pt x="882688" y="1578317"/>
                </a:moveTo>
                <a:lnTo>
                  <a:pt x="848221" y="1607327"/>
                </a:lnTo>
                <a:lnTo>
                  <a:pt x="809934" y="1631061"/>
                </a:lnTo>
                <a:lnTo>
                  <a:pt x="767829" y="1649520"/>
                </a:lnTo>
                <a:lnTo>
                  <a:pt x="721905" y="1662704"/>
                </a:lnTo>
                <a:lnTo>
                  <a:pt x="672163" y="1670613"/>
                </a:lnTo>
                <a:lnTo>
                  <a:pt x="618604" y="1673250"/>
                </a:lnTo>
                <a:lnTo>
                  <a:pt x="562649" y="1670267"/>
                </a:lnTo>
                <a:lnTo>
                  <a:pt x="510545" y="1661319"/>
                </a:lnTo>
                <a:lnTo>
                  <a:pt x="462292" y="1646405"/>
                </a:lnTo>
                <a:lnTo>
                  <a:pt x="417892" y="1625524"/>
                </a:lnTo>
                <a:lnTo>
                  <a:pt x="377345" y="1598676"/>
                </a:lnTo>
                <a:lnTo>
                  <a:pt x="340652" y="1565859"/>
                </a:lnTo>
                <a:lnTo>
                  <a:pt x="308778" y="1528200"/>
                </a:lnTo>
                <a:lnTo>
                  <a:pt x="282701" y="1486814"/>
                </a:lnTo>
                <a:lnTo>
                  <a:pt x="262420" y="1441702"/>
                </a:lnTo>
                <a:lnTo>
                  <a:pt x="247934" y="1392863"/>
                </a:lnTo>
                <a:lnTo>
                  <a:pt x="239243" y="1340298"/>
                </a:lnTo>
                <a:lnTo>
                  <a:pt x="236347" y="1284008"/>
                </a:lnTo>
                <a:lnTo>
                  <a:pt x="238518" y="1236191"/>
                </a:lnTo>
                <a:lnTo>
                  <a:pt x="245032" y="1190506"/>
                </a:lnTo>
                <a:lnTo>
                  <a:pt x="255886" y="1146954"/>
                </a:lnTo>
                <a:lnTo>
                  <a:pt x="271081" y="1105536"/>
                </a:lnTo>
                <a:lnTo>
                  <a:pt x="290614" y="1066253"/>
                </a:lnTo>
                <a:lnTo>
                  <a:pt x="314777" y="1029399"/>
                </a:lnTo>
                <a:lnTo>
                  <a:pt x="343861" y="995247"/>
                </a:lnTo>
                <a:lnTo>
                  <a:pt x="377867" y="963799"/>
                </a:lnTo>
                <a:lnTo>
                  <a:pt x="416794" y="935055"/>
                </a:lnTo>
                <a:lnTo>
                  <a:pt x="460641" y="909015"/>
                </a:lnTo>
                <a:lnTo>
                  <a:pt x="509137" y="929357"/>
                </a:lnTo>
                <a:lnTo>
                  <a:pt x="556234" y="949556"/>
                </a:lnTo>
                <a:lnTo>
                  <a:pt x="601935" y="969612"/>
                </a:lnTo>
                <a:lnTo>
                  <a:pt x="646241" y="989525"/>
                </a:lnTo>
                <a:lnTo>
                  <a:pt x="689152" y="1009294"/>
                </a:lnTo>
                <a:lnTo>
                  <a:pt x="739001" y="1033658"/>
                </a:lnTo>
                <a:lnTo>
                  <a:pt x="783050" y="1057505"/>
                </a:lnTo>
                <a:lnTo>
                  <a:pt x="821297" y="1080830"/>
                </a:lnTo>
                <a:lnTo>
                  <a:pt x="853744" y="1103630"/>
                </a:lnTo>
                <a:lnTo>
                  <a:pt x="908007" y="1152442"/>
                </a:lnTo>
                <a:lnTo>
                  <a:pt x="947801" y="1206284"/>
                </a:lnTo>
                <a:lnTo>
                  <a:pt x="972221" y="1267252"/>
                </a:lnTo>
                <a:lnTo>
                  <a:pt x="980363" y="1337411"/>
                </a:lnTo>
                <a:lnTo>
                  <a:pt x="976456" y="1393756"/>
                </a:lnTo>
                <a:lnTo>
                  <a:pt x="964734" y="1446021"/>
                </a:lnTo>
                <a:lnTo>
                  <a:pt x="945198" y="1494204"/>
                </a:lnTo>
                <a:lnTo>
                  <a:pt x="917849" y="1538304"/>
                </a:lnTo>
                <a:lnTo>
                  <a:pt x="882688" y="1578317"/>
                </a:lnTo>
                <a:close/>
              </a:path>
            </a:pathLst>
          </a:custGeom>
          <a:ln w="12700">
            <a:solidFill>
              <a:srgbClr val="7D1932"/>
            </a:solidFill>
          </a:ln>
        </p:spPr>
        <p:txBody>
          <a:bodyPr wrap="square" lIns="0" tIns="0" rIns="0" bIns="0" rtlCol="0"/>
          <a:lstStyle/>
          <a:p>
            <a:endParaRPr/>
          </a:p>
        </p:txBody>
      </p:sp>
      <p:sp>
        <p:nvSpPr>
          <p:cNvPr id="21" name="object 8">
            <a:extLst>
              <a:ext uri="{FF2B5EF4-FFF2-40B4-BE49-F238E27FC236}">
                <a16:creationId xmlns:a16="http://schemas.microsoft.com/office/drawing/2014/main" id="{A8F82C36-E9E4-BCCA-5F48-A7D52DCD42B6}"/>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331B83B0-CB6E-BFE5-885D-6F0693A05187}"/>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ED178171-9FCF-A30A-4EE1-FC586A59CBC6}"/>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754284247"/>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2_chapter 09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7849BD-FD02-88E8-8DAA-2A98FE4407C1}"/>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6" name="object 25">
            <a:extLst>
              <a:ext uri="{FF2B5EF4-FFF2-40B4-BE49-F238E27FC236}">
                <a16:creationId xmlns:a16="http://schemas.microsoft.com/office/drawing/2014/main" id="{2CAA2588-E2D8-6517-2AE7-758D65A4D267}"/>
              </a:ext>
            </a:extLst>
          </p:cNvPr>
          <p:cNvSpPr/>
          <p:nvPr userDrawn="1"/>
        </p:nvSpPr>
        <p:spPr>
          <a:xfrm>
            <a:off x="2357592" y="3105150"/>
            <a:ext cx="1172210" cy="1750695"/>
          </a:xfrm>
          <a:custGeom>
            <a:avLst/>
            <a:gdLst/>
            <a:ahLst/>
            <a:cxnLst/>
            <a:rect l="l" t="t" r="r" b="b"/>
            <a:pathLst>
              <a:path w="1172209" h="1750695">
                <a:moveTo>
                  <a:pt x="1012317" y="188556"/>
                </a:moveTo>
                <a:lnTo>
                  <a:pt x="979267" y="152731"/>
                </a:lnTo>
                <a:lnTo>
                  <a:pt x="944035" y="120676"/>
                </a:lnTo>
                <a:lnTo>
                  <a:pt x="906622" y="92392"/>
                </a:lnTo>
                <a:lnTo>
                  <a:pt x="867026" y="67880"/>
                </a:lnTo>
                <a:lnTo>
                  <a:pt x="825249" y="47139"/>
                </a:lnTo>
                <a:lnTo>
                  <a:pt x="781290" y="30169"/>
                </a:lnTo>
                <a:lnTo>
                  <a:pt x="735149" y="16970"/>
                </a:lnTo>
                <a:lnTo>
                  <a:pt x="686827" y="7542"/>
                </a:lnTo>
                <a:lnTo>
                  <a:pt x="636325" y="1885"/>
                </a:lnTo>
                <a:lnTo>
                  <a:pt x="583641" y="0"/>
                </a:lnTo>
                <a:lnTo>
                  <a:pt x="529680" y="2078"/>
                </a:lnTo>
                <a:lnTo>
                  <a:pt x="477671" y="8313"/>
                </a:lnTo>
                <a:lnTo>
                  <a:pt x="427612" y="18706"/>
                </a:lnTo>
                <a:lnTo>
                  <a:pt x="379504" y="33254"/>
                </a:lnTo>
                <a:lnTo>
                  <a:pt x="333347" y="51959"/>
                </a:lnTo>
                <a:lnTo>
                  <a:pt x="289141" y="74820"/>
                </a:lnTo>
                <a:lnTo>
                  <a:pt x="246885" y="101837"/>
                </a:lnTo>
                <a:lnTo>
                  <a:pt x="206579" y="133010"/>
                </a:lnTo>
                <a:lnTo>
                  <a:pt x="168224" y="168338"/>
                </a:lnTo>
                <a:lnTo>
                  <a:pt x="132920" y="206696"/>
                </a:lnTo>
                <a:lnTo>
                  <a:pt x="101768" y="246957"/>
                </a:lnTo>
                <a:lnTo>
                  <a:pt x="74770" y="289122"/>
                </a:lnTo>
                <a:lnTo>
                  <a:pt x="51924" y="333189"/>
                </a:lnTo>
                <a:lnTo>
                  <a:pt x="33232" y="379159"/>
                </a:lnTo>
                <a:lnTo>
                  <a:pt x="18693" y="427030"/>
                </a:lnTo>
                <a:lnTo>
                  <a:pt x="8308" y="476804"/>
                </a:lnTo>
                <a:lnTo>
                  <a:pt x="2077" y="528478"/>
                </a:lnTo>
                <a:lnTo>
                  <a:pt x="0" y="582053"/>
                </a:lnTo>
                <a:lnTo>
                  <a:pt x="2270" y="638028"/>
                </a:lnTo>
                <a:lnTo>
                  <a:pt x="9080" y="691558"/>
                </a:lnTo>
                <a:lnTo>
                  <a:pt x="20431" y="742642"/>
                </a:lnTo>
                <a:lnTo>
                  <a:pt x="36323" y="791281"/>
                </a:lnTo>
                <a:lnTo>
                  <a:pt x="56757" y="837475"/>
                </a:lnTo>
                <a:lnTo>
                  <a:pt x="81733" y="881225"/>
                </a:lnTo>
                <a:lnTo>
                  <a:pt x="111251" y="922529"/>
                </a:lnTo>
                <a:lnTo>
                  <a:pt x="145313" y="961390"/>
                </a:lnTo>
                <a:lnTo>
                  <a:pt x="182437" y="996675"/>
                </a:lnTo>
                <a:lnTo>
                  <a:pt x="221163" y="1027255"/>
                </a:lnTo>
                <a:lnTo>
                  <a:pt x="261491" y="1053130"/>
                </a:lnTo>
                <a:lnTo>
                  <a:pt x="303422" y="1074300"/>
                </a:lnTo>
                <a:lnTo>
                  <a:pt x="346954" y="1090766"/>
                </a:lnTo>
                <a:lnTo>
                  <a:pt x="392090" y="1102527"/>
                </a:lnTo>
                <a:lnTo>
                  <a:pt x="438829" y="1109583"/>
                </a:lnTo>
                <a:lnTo>
                  <a:pt x="487172" y="1111935"/>
                </a:lnTo>
                <a:lnTo>
                  <a:pt x="547120" y="1109529"/>
                </a:lnTo>
                <a:lnTo>
                  <a:pt x="603980" y="1102309"/>
                </a:lnTo>
                <a:lnTo>
                  <a:pt x="657754" y="1090268"/>
                </a:lnTo>
                <a:lnTo>
                  <a:pt x="708444" y="1073404"/>
                </a:lnTo>
                <a:lnTo>
                  <a:pt x="747773" y="1056219"/>
                </a:lnTo>
                <a:lnTo>
                  <a:pt x="787154" y="1035478"/>
                </a:lnTo>
                <a:lnTo>
                  <a:pt x="826586" y="1011179"/>
                </a:lnTo>
                <a:lnTo>
                  <a:pt x="866067" y="983322"/>
                </a:lnTo>
                <a:lnTo>
                  <a:pt x="905598" y="951903"/>
                </a:lnTo>
                <a:lnTo>
                  <a:pt x="894934" y="1008003"/>
                </a:lnTo>
                <a:lnTo>
                  <a:pt x="881710" y="1061878"/>
                </a:lnTo>
                <a:lnTo>
                  <a:pt x="865927" y="1113526"/>
                </a:lnTo>
                <a:lnTo>
                  <a:pt x="847586" y="1162948"/>
                </a:lnTo>
                <a:lnTo>
                  <a:pt x="826685" y="1210143"/>
                </a:lnTo>
                <a:lnTo>
                  <a:pt x="803224" y="1255112"/>
                </a:lnTo>
                <a:lnTo>
                  <a:pt x="777204" y="1297853"/>
                </a:lnTo>
                <a:lnTo>
                  <a:pt x="748625" y="1338367"/>
                </a:lnTo>
                <a:lnTo>
                  <a:pt x="717486" y="1376654"/>
                </a:lnTo>
                <a:lnTo>
                  <a:pt x="687168" y="1409237"/>
                </a:lnTo>
                <a:lnTo>
                  <a:pt x="654584" y="1440090"/>
                </a:lnTo>
                <a:lnTo>
                  <a:pt x="619734" y="1469213"/>
                </a:lnTo>
                <a:lnTo>
                  <a:pt x="582617" y="1496605"/>
                </a:lnTo>
                <a:lnTo>
                  <a:pt x="543234" y="1522266"/>
                </a:lnTo>
                <a:lnTo>
                  <a:pt x="501584" y="1546196"/>
                </a:lnTo>
                <a:lnTo>
                  <a:pt x="457668" y="1568394"/>
                </a:lnTo>
                <a:lnTo>
                  <a:pt x="411485" y="1588860"/>
                </a:lnTo>
                <a:lnTo>
                  <a:pt x="363035" y="1607595"/>
                </a:lnTo>
                <a:lnTo>
                  <a:pt x="312318" y="1624596"/>
                </a:lnTo>
                <a:lnTo>
                  <a:pt x="203796" y="1643583"/>
                </a:lnTo>
                <a:lnTo>
                  <a:pt x="225501" y="1750390"/>
                </a:lnTo>
                <a:lnTo>
                  <a:pt x="279115" y="1742316"/>
                </a:lnTo>
                <a:lnTo>
                  <a:pt x="331428" y="1732335"/>
                </a:lnTo>
                <a:lnTo>
                  <a:pt x="382442" y="1720447"/>
                </a:lnTo>
                <a:lnTo>
                  <a:pt x="432155" y="1706652"/>
                </a:lnTo>
                <a:lnTo>
                  <a:pt x="480568" y="1690951"/>
                </a:lnTo>
                <a:lnTo>
                  <a:pt x="527681" y="1673343"/>
                </a:lnTo>
                <a:lnTo>
                  <a:pt x="573494" y="1653828"/>
                </a:lnTo>
                <a:lnTo>
                  <a:pt x="618007" y="1632407"/>
                </a:lnTo>
                <a:lnTo>
                  <a:pt x="667039" y="1605884"/>
                </a:lnTo>
                <a:lnTo>
                  <a:pt x="713880" y="1577502"/>
                </a:lnTo>
                <a:lnTo>
                  <a:pt x="758530" y="1547258"/>
                </a:lnTo>
                <a:lnTo>
                  <a:pt x="800990" y="1515153"/>
                </a:lnTo>
                <a:lnTo>
                  <a:pt x="841260" y="1481187"/>
                </a:lnTo>
                <a:lnTo>
                  <a:pt x="879343" y="1445359"/>
                </a:lnTo>
                <a:lnTo>
                  <a:pt x="915238" y="1407668"/>
                </a:lnTo>
                <a:lnTo>
                  <a:pt x="949539" y="1367457"/>
                </a:lnTo>
                <a:lnTo>
                  <a:pt x="981480" y="1325432"/>
                </a:lnTo>
                <a:lnTo>
                  <a:pt x="1011060" y="1281591"/>
                </a:lnTo>
                <a:lnTo>
                  <a:pt x="1038278" y="1235935"/>
                </a:lnTo>
                <a:lnTo>
                  <a:pt x="1063135" y="1188463"/>
                </a:lnTo>
                <a:lnTo>
                  <a:pt x="1085630" y="1139176"/>
                </a:lnTo>
                <a:lnTo>
                  <a:pt x="1105763" y="1088072"/>
                </a:lnTo>
                <a:lnTo>
                  <a:pt x="1121305" y="1042182"/>
                </a:lnTo>
                <a:lnTo>
                  <a:pt x="1134776" y="995533"/>
                </a:lnTo>
                <a:lnTo>
                  <a:pt x="1146175" y="948125"/>
                </a:lnTo>
                <a:lnTo>
                  <a:pt x="1155501" y="899956"/>
                </a:lnTo>
                <a:lnTo>
                  <a:pt x="1162755" y="851027"/>
                </a:lnTo>
                <a:lnTo>
                  <a:pt x="1167937" y="801336"/>
                </a:lnTo>
                <a:lnTo>
                  <a:pt x="1171046" y="750883"/>
                </a:lnTo>
                <a:lnTo>
                  <a:pt x="1172083" y="699668"/>
                </a:lnTo>
                <a:lnTo>
                  <a:pt x="1170762" y="642129"/>
                </a:lnTo>
                <a:lnTo>
                  <a:pt x="1166800" y="586806"/>
                </a:lnTo>
                <a:lnTo>
                  <a:pt x="1160198" y="533698"/>
                </a:lnTo>
                <a:lnTo>
                  <a:pt x="1150954" y="482805"/>
                </a:lnTo>
                <a:lnTo>
                  <a:pt x="1139070" y="434126"/>
                </a:lnTo>
                <a:lnTo>
                  <a:pt x="1124545" y="387662"/>
                </a:lnTo>
                <a:lnTo>
                  <a:pt x="1107380" y="343413"/>
                </a:lnTo>
                <a:lnTo>
                  <a:pt x="1087575" y="301378"/>
                </a:lnTo>
                <a:lnTo>
                  <a:pt x="1065129" y="261557"/>
                </a:lnTo>
                <a:lnTo>
                  <a:pt x="1040043" y="223950"/>
                </a:lnTo>
                <a:lnTo>
                  <a:pt x="1012317" y="188556"/>
                </a:lnTo>
                <a:close/>
              </a:path>
              <a:path w="1172209" h="1750695">
                <a:moveTo>
                  <a:pt x="915238" y="733374"/>
                </a:moveTo>
                <a:lnTo>
                  <a:pt x="914712" y="744804"/>
                </a:lnTo>
                <a:lnTo>
                  <a:pt x="914334" y="755338"/>
                </a:lnTo>
                <a:lnTo>
                  <a:pt x="914107" y="764978"/>
                </a:lnTo>
                <a:lnTo>
                  <a:pt x="914031" y="773722"/>
                </a:lnTo>
                <a:lnTo>
                  <a:pt x="913919" y="786037"/>
                </a:lnTo>
                <a:lnTo>
                  <a:pt x="913582" y="796867"/>
                </a:lnTo>
                <a:lnTo>
                  <a:pt x="913019" y="806211"/>
                </a:lnTo>
                <a:lnTo>
                  <a:pt x="912228" y="814069"/>
                </a:lnTo>
                <a:lnTo>
                  <a:pt x="911021" y="823569"/>
                </a:lnTo>
                <a:lnTo>
                  <a:pt x="910424" y="829906"/>
                </a:lnTo>
                <a:lnTo>
                  <a:pt x="875974" y="867887"/>
                </a:lnTo>
                <a:lnTo>
                  <a:pt x="840174" y="897589"/>
                </a:lnTo>
                <a:lnTo>
                  <a:pt x="803022" y="922174"/>
                </a:lnTo>
                <a:lnTo>
                  <a:pt x="764514" y="941641"/>
                </a:lnTo>
                <a:lnTo>
                  <a:pt x="724336" y="956443"/>
                </a:lnTo>
                <a:lnTo>
                  <a:pt x="682209" y="967016"/>
                </a:lnTo>
                <a:lnTo>
                  <a:pt x="638123" y="973359"/>
                </a:lnTo>
                <a:lnTo>
                  <a:pt x="592074" y="975474"/>
                </a:lnTo>
                <a:lnTo>
                  <a:pt x="543518" y="972244"/>
                </a:lnTo>
                <a:lnTo>
                  <a:pt x="498348" y="962553"/>
                </a:lnTo>
                <a:lnTo>
                  <a:pt x="456561" y="946400"/>
                </a:lnTo>
                <a:lnTo>
                  <a:pt x="418160" y="923786"/>
                </a:lnTo>
                <a:lnTo>
                  <a:pt x="383143" y="894708"/>
                </a:lnTo>
                <a:lnTo>
                  <a:pt x="351510" y="859167"/>
                </a:lnTo>
                <a:lnTo>
                  <a:pt x="327675" y="824393"/>
                </a:lnTo>
                <a:lnTo>
                  <a:pt x="307507" y="786517"/>
                </a:lnTo>
                <a:lnTo>
                  <a:pt x="291006" y="745540"/>
                </a:lnTo>
                <a:lnTo>
                  <a:pt x="278171" y="701462"/>
                </a:lnTo>
                <a:lnTo>
                  <a:pt x="269004" y="654285"/>
                </a:lnTo>
                <a:lnTo>
                  <a:pt x="263504" y="604008"/>
                </a:lnTo>
                <a:lnTo>
                  <a:pt x="261670" y="550633"/>
                </a:lnTo>
                <a:lnTo>
                  <a:pt x="263467" y="491480"/>
                </a:lnTo>
                <a:lnTo>
                  <a:pt x="268855" y="436080"/>
                </a:lnTo>
                <a:lnTo>
                  <a:pt x="277838" y="384433"/>
                </a:lnTo>
                <a:lnTo>
                  <a:pt x="290413" y="336540"/>
                </a:lnTo>
                <a:lnTo>
                  <a:pt x="306583" y="292400"/>
                </a:lnTo>
                <a:lnTo>
                  <a:pt x="326347" y="252013"/>
                </a:lnTo>
                <a:lnTo>
                  <a:pt x="349707" y="215379"/>
                </a:lnTo>
                <a:lnTo>
                  <a:pt x="380580" y="178218"/>
                </a:lnTo>
                <a:lnTo>
                  <a:pt x="414540" y="147812"/>
                </a:lnTo>
                <a:lnTo>
                  <a:pt x="451585" y="124161"/>
                </a:lnTo>
                <a:lnTo>
                  <a:pt x="491714" y="107267"/>
                </a:lnTo>
                <a:lnTo>
                  <a:pt x="534929" y="97130"/>
                </a:lnTo>
                <a:lnTo>
                  <a:pt x="581228" y="93751"/>
                </a:lnTo>
                <a:lnTo>
                  <a:pt x="629844" y="98119"/>
                </a:lnTo>
                <a:lnTo>
                  <a:pt x="675212" y="111222"/>
                </a:lnTo>
                <a:lnTo>
                  <a:pt x="717332" y="133061"/>
                </a:lnTo>
                <a:lnTo>
                  <a:pt x="756204" y="163635"/>
                </a:lnTo>
                <a:lnTo>
                  <a:pt x="791828" y="202944"/>
                </a:lnTo>
                <a:lnTo>
                  <a:pt x="824204" y="250990"/>
                </a:lnTo>
                <a:lnTo>
                  <a:pt x="843563" y="287418"/>
                </a:lnTo>
                <a:lnTo>
                  <a:pt x="860645" y="326821"/>
                </a:lnTo>
                <a:lnTo>
                  <a:pt x="875449" y="369197"/>
                </a:lnTo>
                <a:lnTo>
                  <a:pt x="887975" y="414548"/>
                </a:lnTo>
                <a:lnTo>
                  <a:pt x="898224" y="462872"/>
                </a:lnTo>
                <a:lnTo>
                  <a:pt x="906195" y="514171"/>
                </a:lnTo>
                <a:lnTo>
                  <a:pt x="911889" y="568444"/>
                </a:lnTo>
                <a:lnTo>
                  <a:pt x="915305" y="625692"/>
                </a:lnTo>
                <a:lnTo>
                  <a:pt x="916444" y="685914"/>
                </a:lnTo>
                <a:lnTo>
                  <a:pt x="916368" y="697787"/>
                </a:lnTo>
                <a:lnTo>
                  <a:pt x="916141" y="709653"/>
                </a:lnTo>
                <a:lnTo>
                  <a:pt x="915764" y="721515"/>
                </a:lnTo>
                <a:lnTo>
                  <a:pt x="915238" y="733374"/>
                </a:lnTo>
                <a:close/>
              </a:path>
            </a:pathLst>
          </a:custGeom>
          <a:ln w="12700">
            <a:solidFill>
              <a:srgbClr val="7D1932"/>
            </a:solidFill>
          </a:ln>
        </p:spPr>
        <p:txBody>
          <a:bodyPr wrap="square" lIns="0" tIns="0" rIns="0" bIns="0" rtlCol="0"/>
          <a:lstStyle/>
          <a:p>
            <a:endParaRPr/>
          </a:p>
        </p:txBody>
      </p:sp>
      <p:sp>
        <p:nvSpPr>
          <p:cNvPr id="17" name="object 8">
            <a:extLst>
              <a:ext uri="{FF2B5EF4-FFF2-40B4-BE49-F238E27FC236}">
                <a16:creationId xmlns:a16="http://schemas.microsoft.com/office/drawing/2014/main" id="{DD670012-6054-3F8D-1822-37B35F17233C}"/>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0077B53F-8951-52BE-351A-39349E1DF920}"/>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5632BA8B-964C-11A0-E2E5-DA5CD3B410E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336161848"/>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2_chapter 10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0EBBEF-9813-7BF1-27DF-79F2CD541762}"/>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5" name="object 22">
            <a:extLst>
              <a:ext uri="{FF2B5EF4-FFF2-40B4-BE49-F238E27FC236}">
                <a16:creationId xmlns:a16="http://schemas.microsoft.com/office/drawing/2014/main" id="{EDCA2850-7396-FF2C-8AD8-8A1EE7E16B6A}"/>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16" name="object 23">
            <a:extLst>
              <a:ext uri="{FF2B5EF4-FFF2-40B4-BE49-F238E27FC236}">
                <a16:creationId xmlns:a16="http://schemas.microsoft.com/office/drawing/2014/main" id="{C9D402EA-5FE3-3CFE-2ADA-E8074A678616}"/>
              </a:ext>
            </a:extLst>
          </p:cNvPr>
          <p:cNvSpPr/>
          <p:nvPr userDrawn="1"/>
        </p:nvSpPr>
        <p:spPr>
          <a:xfrm>
            <a:off x="1778268" y="3105150"/>
            <a:ext cx="1267460" cy="1349375"/>
          </a:xfrm>
          <a:custGeom>
            <a:avLst/>
            <a:gdLst/>
            <a:ahLst/>
            <a:cxnLst/>
            <a:rect l="l" t="t" r="r" b="b"/>
            <a:pathLst>
              <a:path w="1267459" h="1349375">
                <a:moveTo>
                  <a:pt x="917651" y="54584"/>
                </a:moveTo>
                <a:lnTo>
                  <a:pt x="876949" y="37907"/>
                </a:lnTo>
                <a:lnTo>
                  <a:pt x="833636" y="24261"/>
                </a:lnTo>
                <a:lnTo>
                  <a:pt x="787712" y="13647"/>
                </a:lnTo>
                <a:lnTo>
                  <a:pt x="739177" y="6065"/>
                </a:lnTo>
                <a:lnTo>
                  <a:pt x="688031" y="1516"/>
                </a:lnTo>
                <a:lnTo>
                  <a:pt x="634276" y="0"/>
                </a:lnTo>
                <a:lnTo>
                  <a:pt x="582993" y="1482"/>
                </a:lnTo>
                <a:lnTo>
                  <a:pt x="533654" y="5931"/>
                </a:lnTo>
                <a:lnTo>
                  <a:pt x="486257" y="13346"/>
                </a:lnTo>
                <a:lnTo>
                  <a:pt x="440804" y="23727"/>
                </a:lnTo>
                <a:lnTo>
                  <a:pt x="397294" y="37075"/>
                </a:lnTo>
                <a:lnTo>
                  <a:pt x="355727" y="53390"/>
                </a:lnTo>
                <a:lnTo>
                  <a:pt x="308790" y="76322"/>
                </a:lnTo>
                <a:lnTo>
                  <a:pt x="265426" y="102385"/>
                </a:lnTo>
                <a:lnTo>
                  <a:pt x="225632" y="131579"/>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697"/>
                </a:lnTo>
                <a:lnTo>
                  <a:pt x="6268" y="785788"/>
                </a:lnTo>
                <a:lnTo>
                  <a:pt x="14105" y="839311"/>
                </a:lnTo>
                <a:lnTo>
                  <a:pt x="25079" y="891263"/>
                </a:lnTo>
                <a:lnTo>
                  <a:pt x="39192" y="941641"/>
                </a:lnTo>
                <a:lnTo>
                  <a:pt x="56478" y="989993"/>
                </a:lnTo>
                <a:lnTo>
                  <a:pt x="77001" y="1035824"/>
                </a:lnTo>
                <a:lnTo>
                  <a:pt x="100758" y="1079137"/>
                </a:lnTo>
                <a:lnTo>
                  <a:pt x="127746" y="1119932"/>
                </a:lnTo>
                <a:lnTo>
                  <a:pt x="157962" y="1158214"/>
                </a:lnTo>
                <a:lnTo>
                  <a:pt x="190183" y="1192298"/>
                </a:lnTo>
                <a:lnTo>
                  <a:pt x="226068" y="1223346"/>
                </a:lnTo>
                <a:lnTo>
                  <a:pt x="265620" y="1251355"/>
                </a:lnTo>
                <a:lnTo>
                  <a:pt x="308839" y="1276322"/>
                </a:lnTo>
                <a:lnTo>
                  <a:pt x="355727" y="1298244"/>
                </a:lnTo>
                <a:lnTo>
                  <a:pt x="397260" y="1313833"/>
                </a:lnTo>
                <a:lnTo>
                  <a:pt x="440669" y="1326590"/>
                </a:lnTo>
                <a:lnTo>
                  <a:pt x="485954" y="1336513"/>
                </a:lnTo>
                <a:lnTo>
                  <a:pt x="533115" y="1343601"/>
                </a:lnTo>
                <a:lnTo>
                  <a:pt x="582154" y="1347855"/>
                </a:lnTo>
                <a:lnTo>
                  <a:pt x="633069" y="1349273"/>
                </a:lnTo>
                <a:lnTo>
                  <a:pt x="688917" y="1347516"/>
                </a:lnTo>
                <a:lnTo>
                  <a:pt x="742648" y="1342246"/>
                </a:lnTo>
                <a:lnTo>
                  <a:pt x="794260" y="1333464"/>
                </a:lnTo>
                <a:lnTo>
                  <a:pt x="843752" y="1321171"/>
                </a:lnTo>
                <a:lnTo>
                  <a:pt x="891120" y="1305369"/>
                </a:lnTo>
                <a:lnTo>
                  <a:pt x="936172" y="1286103"/>
                </a:lnTo>
                <a:lnTo>
                  <a:pt x="978713" y="1263416"/>
                </a:lnTo>
                <a:lnTo>
                  <a:pt x="1018747" y="1237310"/>
                </a:lnTo>
                <a:lnTo>
                  <a:pt x="1056274" y="1207784"/>
                </a:lnTo>
                <a:lnTo>
                  <a:pt x="1091298" y="1174838"/>
                </a:lnTo>
                <a:lnTo>
                  <a:pt x="1122690" y="1139402"/>
                </a:lnTo>
                <a:lnTo>
                  <a:pt x="1151290" y="1100501"/>
                </a:lnTo>
                <a:lnTo>
                  <a:pt x="1177095" y="1058134"/>
                </a:lnTo>
                <a:lnTo>
                  <a:pt x="1200104" y="1012301"/>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699" y="323899"/>
                </a:lnTo>
                <a:lnTo>
                  <a:pt x="1169666" y="281061"/>
                </a:lnTo>
                <a:lnTo>
                  <a:pt x="1143498" y="240735"/>
                </a:lnTo>
                <a:lnTo>
                  <a:pt x="1114196" y="202920"/>
                </a:lnTo>
                <a:lnTo>
                  <a:pt x="1081250" y="166994"/>
                </a:lnTo>
                <a:lnTo>
                  <a:pt x="1045124" y="134195"/>
                </a:lnTo>
                <a:lnTo>
                  <a:pt x="1005816" y="104527"/>
                </a:lnTo>
                <a:lnTo>
                  <a:pt x="963325" y="77989"/>
                </a:lnTo>
                <a:lnTo>
                  <a:pt x="917651" y="54584"/>
                </a:lnTo>
                <a:close/>
              </a:path>
              <a:path w="1267459" h="1349375">
                <a:moveTo>
                  <a:pt x="905586" y="1105408"/>
                </a:moveTo>
                <a:lnTo>
                  <a:pt x="876693" y="1148700"/>
                </a:lnTo>
                <a:lnTo>
                  <a:pt x="844456" y="1185331"/>
                </a:lnTo>
                <a:lnTo>
                  <a:pt x="808872" y="1215301"/>
                </a:lnTo>
                <a:lnTo>
                  <a:pt x="769942" y="1238610"/>
                </a:lnTo>
                <a:lnTo>
                  <a:pt x="727665" y="1255259"/>
                </a:lnTo>
                <a:lnTo>
                  <a:pt x="682041" y="1265248"/>
                </a:lnTo>
                <a:lnTo>
                  <a:pt x="633069" y="1268577"/>
                </a:lnTo>
                <a:lnTo>
                  <a:pt x="584109" y="1265248"/>
                </a:lnTo>
                <a:lnTo>
                  <a:pt x="538520" y="1255259"/>
                </a:lnTo>
                <a:lnTo>
                  <a:pt x="496303" y="1238610"/>
                </a:lnTo>
                <a:lnTo>
                  <a:pt x="457458" y="1215301"/>
                </a:lnTo>
                <a:lnTo>
                  <a:pt x="421983" y="1185331"/>
                </a:lnTo>
                <a:lnTo>
                  <a:pt x="389881" y="1148700"/>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6" y="612847"/>
                </a:lnTo>
                <a:lnTo>
                  <a:pt x="271377" y="554790"/>
                </a:lnTo>
                <a:lnTo>
                  <a:pt x="277479" y="499867"/>
                </a:lnTo>
                <a:lnTo>
                  <a:pt x="286022" y="448078"/>
                </a:lnTo>
                <a:lnTo>
                  <a:pt x="297006" y="399423"/>
                </a:lnTo>
                <a:lnTo>
                  <a:pt x="310433" y="353902"/>
                </a:lnTo>
                <a:lnTo>
                  <a:pt x="326301" y="311516"/>
                </a:lnTo>
                <a:lnTo>
                  <a:pt x="344612" y="272263"/>
                </a:lnTo>
                <a:lnTo>
                  <a:pt x="365366" y="236143"/>
                </a:lnTo>
                <a:lnTo>
                  <a:pt x="395092" y="194902"/>
                </a:lnTo>
                <a:lnTo>
                  <a:pt x="427772" y="160006"/>
                </a:lnTo>
                <a:lnTo>
                  <a:pt x="463406" y="131454"/>
                </a:lnTo>
                <a:lnTo>
                  <a:pt x="501995" y="109247"/>
                </a:lnTo>
                <a:lnTo>
                  <a:pt x="543537" y="93385"/>
                </a:lnTo>
                <a:lnTo>
                  <a:pt x="588033" y="83868"/>
                </a:lnTo>
                <a:lnTo>
                  <a:pt x="635482" y="80695"/>
                </a:lnTo>
                <a:lnTo>
                  <a:pt x="682272" y="83868"/>
                </a:lnTo>
                <a:lnTo>
                  <a:pt x="726184" y="93385"/>
                </a:lnTo>
                <a:lnTo>
                  <a:pt x="767217" y="109247"/>
                </a:lnTo>
                <a:lnTo>
                  <a:pt x="805373" y="131454"/>
                </a:lnTo>
                <a:lnTo>
                  <a:pt x="840651" y="160006"/>
                </a:lnTo>
                <a:lnTo>
                  <a:pt x="873052" y="194902"/>
                </a:lnTo>
                <a:lnTo>
                  <a:pt x="902576" y="236143"/>
                </a:lnTo>
                <a:lnTo>
                  <a:pt x="923199" y="272263"/>
                </a:lnTo>
                <a:lnTo>
                  <a:pt x="941396" y="311516"/>
                </a:lnTo>
                <a:lnTo>
                  <a:pt x="957168" y="353902"/>
                </a:lnTo>
                <a:lnTo>
                  <a:pt x="970514" y="399423"/>
                </a:lnTo>
                <a:lnTo>
                  <a:pt x="981434" y="448078"/>
                </a:lnTo>
                <a:lnTo>
                  <a:pt x="989927" y="499867"/>
                </a:lnTo>
                <a:lnTo>
                  <a:pt x="995994" y="554790"/>
                </a:lnTo>
                <a:lnTo>
                  <a:pt x="999635" y="612847"/>
                </a:lnTo>
                <a:lnTo>
                  <a:pt x="1000848" y="674039"/>
                </a:lnTo>
                <a:lnTo>
                  <a:pt x="999672" y="732344"/>
                </a:lnTo>
                <a:lnTo>
                  <a:pt x="996143" y="788056"/>
                </a:lnTo>
                <a:lnTo>
                  <a:pt x="990262" y="841174"/>
                </a:lnTo>
                <a:lnTo>
                  <a:pt x="982028" y="891699"/>
                </a:lnTo>
                <a:lnTo>
                  <a:pt x="971443" y="939630"/>
                </a:lnTo>
                <a:lnTo>
                  <a:pt x="958506" y="984966"/>
                </a:lnTo>
                <a:lnTo>
                  <a:pt x="943217" y="1027708"/>
                </a:lnTo>
                <a:lnTo>
                  <a:pt x="925577" y="1067856"/>
                </a:lnTo>
                <a:lnTo>
                  <a:pt x="905586"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39DC67D9-9DDB-AB34-F7A1-C202954EE9FE}"/>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513500E5-10EA-F16F-A787-09BF8F747FD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82364361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2_chapter 11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063CFA-BB87-9D11-0E0B-D4F77A487ED5}"/>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6" name="object 21">
            <a:extLst>
              <a:ext uri="{FF2B5EF4-FFF2-40B4-BE49-F238E27FC236}">
                <a16:creationId xmlns:a16="http://schemas.microsoft.com/office/drawing/2014/main" id="{507621FB-25AB-C67A-9AB8-2323EC22F61F}"/>
              </a:ext>
            </a:extLst>
          </p:cNvPr>
          <p:cNvSpPr/>
          <p:nvPr userDrawn="1"/>
        </p:nvSpPr>
        <p:spPr>
          <a:xfrm>
            <a:off x="1840493" y="3123882"/>
            <a:ext cx="817880" cy="1311910"/>
          </a:xfrm>
          <a:custGeom>
            <a:avLst/>
            <a:gdLst/>
            <a:ahLst/>
            <a:cxnLst/>
            <a:rect l="l" t="t" r="r" b="b"/>
            <a:pathLst>
              <a:path w="817880" h="1311909">
                <a:moveTo>
                  <a:pt x="817562" y="1227048"/>
                </a:moveTo>
                <a:lnTo>
                  <a:pt x="773536" y="1223494"/>
                </a:lnTo>
                <a:lnTo>
                  <a:pt x="711441" y="1215186"/>
                </a:lnTo>
                <a:lnTo>
                  <a:pt x="650243" y="1203913"/>
                </a:lnTo>
                <a:lnTo>
                  <a:pt x="608952" y="1191450"/>
                </a:lnTo>
                <a:lnTo>
                  <a:pt x="565643" y="1158630"/>
                </a:lnTo>
                <a:lnTo>
                  <a:pt x="541264" y="1108535"/>
                </a:lnTo>
                <a:lnTo>
                  <a:pt x="536600" y="1069213"/>
                </a:lnTo>
                <a:lnTo>
                  <a:pt x="536600" y="365506"/>
                </a:lnTo>
                <a:lnTo>
                  <a:pt x="536826" y="323224"/>
                </a:lnTo>
                <a:lnTo>
                  <a:pt x="537505" y="278276"/>
                </a:lnTo>
                <a:lnTo>
                  <a:pt x="538636" y="230660"/>
                </a:lnTo>
                <a:lnTo>
                  <a:pt x="540219" y="180378"/>
                </a:lnTo>
                <a:lnTo>
                  <a:pt x="542022" y="130387"/>
                </a:lnTo>
                <a:lnTo>
                  <a:pt x="543828" y="83664"/>
                </a:lnTo>
                <a:lnTo>
                  <a:pt x="545636" y="40203"/>
                </a:lnTo>
                <a:lnTo>
                  <a:pt x="547446" y="0"/>
                </a:lnTo>
                <a:lnTo>
                  <a:pt x="447370" y="0"/>
                </a:lnTo>
                <a:lnTo>
                  <a:pt x="388123" y="52814"/>
                </a:lnTo>
                <a:lnTo>
                  <a:pt x="347538" y="77882"/>
                </a:lnTo>
                <a:lnTo>
                  <a:pt x="299643" y="102057"/>
                </a:lnTo>
                <a:lnTo>
                  <a:pt x="257319" y="119146"/>
                </a:lnTo>
                <a:lnTo>
                  <a:pt x="212824" y="132435"/>
                </a:lnTo>
                <a:lnTo>
                  <a:pt x="166159" y="141925"/>
                </a:lnTo>
                <a:lnTo>
                  <a:pt x="117324" y="147619"/>
                </a:lnTo>
                <a:lnTo>
                  <a:pt x="66319" y="149517"/>
                </a:lnTo>
                <a:lnTo>
                  <a:pt x="0" y="149517"/>
                </a:lnTo>
                <a:lnTo>
                  <a:pt x="0" y="249199"/>
                </a:lnTo>
                <a:lnTo>
                  <a:pt x="300253" y="249199"/>
                </a:lnTo>
                <a:lnTo>
                  <a:pt x="300253" y="1082268"/>
                </a:lnTo>
                <a:lnTo>
                  <a:pt x="295279" y="1128995"/>
                </a:lnTo>
                <a:lnTo>
                  <a:pt x="269311" y="1174794"/>
                </a:lnTo>
                <a:lnTo>
                  <a:pt x="223075" y="1200937"/>
                </a:lnTo>
                <a:lnTo>
                  <a:pt x="182225" y="1209103"/>
                </a:lnTo>
                <a:lnTo>
                  <a:pt x="117563" y="1216964"/>
                </a:lnTo>
                <a:lnTo>
                  <a:pt x="51087" y="1223349"/>
                </a:lnTo>
                <a:lnTo>
                  <a:pt x="4813" y="1227048"/>
                </a:lnTo>
                <a:lnTo>
                  <a:pt x="4813"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17" name="object 22">
            <a:extLst>
              <a:ext uri="{FF2B5EF4-FFF2-40B4-BE49-F238E27FC236}">
                <a16:creationId xmlns:a16="http://schemas.microsoft.com/office/drawing/2014/main" id="{7966B022-AA0F-5C8C-817E-F92CF8645179}"/>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CBE5CE1D-99A5-C5FD-A522-CAC274FAE995}"/>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8DDDB273-0D80-6740-6B8E-7C4B7A0F1D4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70163713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2_chapter 12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AEC0D5-3E5C-42AD-CA52-F286BBC2FB89}"/>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5051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9">
            <a:extLst>
              <a:ext uri="{FF2B5EF4-FFF2-40B4-BE49-F238E27FC236}">
                <a16:creationId xmlns:a16="http://schemas.microsoft.com/office/drawing/2014/main" id="{72DEF922-F396-C993-A15B-FC7350E395DF}"/>
              </a:ext>
            </a:extLst>
          </p:cNvPr>
          <p:cNvSpPr/>
          <p:nvPr userDrawn="1"/>
        </p:nvSpPr>
        <p:spPr>
          <a:xfrm>
            <a:off x="1804032" y="3123882"/>
            <a:ext cx="1130300" cy="1311910"/>
          </a:xfrm>
          <a:custGeom>
            <a:avLst/>
            <a:gdLst/>
            <a:ahLst/>
            <a:cxnLst/>
            <a:rect l="l" t="t" r="r" b="b"/>
            <a:pathLst>
              <a:path w="1130300" h="1311909">
                <a:moveTo>
                  <a:pt x="1129880" y="1100074"/>
                </a:moveTo>
                <a:lnTo>
                  <a:pt x="202577" y="1100074"/>
                </a:lnTo>
                <a:lnTo>
                  <a:pt x="233550" y="1076187"/>
                </a:lnTo>
                <a:lnTo>
                  <a:pt x="268595" y="1051926"/>
                </a:lnTo>
                <a:lnTo>
                  <a:pt x="307712" y="1027291"/>
                </a:lnTo>
                <a:lnTo>
                  <a:pt x="350900" y="1002284"/>
                </a:lnTo>
                <a:lnTo>
                  <a:pt x="397021" y="977355"/>
                </a:lnTo>
                <a:lnTo>
                  <a:pt x="444950" y="952938"/>
                </a:lnTo>
                <a:lnTo>
                  <a:pt x="494690" y="929035"/>
                </a:lnTo>
                <a:lnTo>
                  <a:pt x="546239" y="905649"/>
                </a:lnTo>
                <a:lnTo>
                  <a:pt x="602413" y="880909"/>
                </a:lnTo>
                <a:lnTo>
                  <a:pt x="653560" y="858048"/>
                </a:lnTo>
                <a:lnTo>
                  <a:pt x="699682" y="837063"/>
                </a:lnTo>
                <a:lnTo>
                  <a:pt x="740781" y="817953"/>
                </a:lnTo>
                <a:lnTo>
                  <a:pt x="776856" y="800718"/>
                </a:lnTo>
                <a:lnTo>
                  <a:pt x="849358" y="762640"/>
                </a:lnTo>
                <a:lnTo>
                  <a:pt x="888095" y="737777"/>
                </a:lnTo>
                <a:lnTo>
                  <a:pt x="924121" y="710767"/>
                </a:lnTo>
                <a:lnTo>
                  <a:pt x="957440" y="681609"/>
                </a:lnTo>
                <a:lnTo>
                  <a:pt x="984379" y="653313"/>
                </a:lnTo>
                <a:lnTo>
                  <a:pt x="1026281" y="590499"/>
                </a:lnTo>
                <a:lnTo>
                  <a:pt x="1052584" y="519446"/>
                </a:lnTo>
                <a:lnTo>
                  <a:pt x="1060684" y="480995"/>
                </a:lnTo>
                <a:lnTo>
                  <a:pt x="1065547" y="440612"/>
                </a:lnTo>
                <a:lnTo>
                  <a:pt x="1067168" y="398297"/>
                </a:lnTo>
                <a:lnTo>
                  <a:pt x="1064202" y="347968"/>
                </a:lnTo>
                <a:lnTo>
                  <a:pt x="1055306" y="300615"/>
                </a:lnTo>
                <a:lnTo>
                  <a:pt x="1040479" y="256236"/>
                </a:lnTo>
                <a:lnTo>
                  <a:pt x="1019721" y="214832"/>
                </a:lnTo>
                <a:lnTo>
                  <a:pt x="993033" y="176403"/>
                </a:lnTo>
                <a:lnTo>
                  <a:pt x="960415" y="140949"/>
                </a:lnTo>
                <a:lnTo>
                  <a:pt x="921867" y="108470"/>
                </a:lnTo>
                <a:lnTo>
                  <a:pt x="883943" y="83047"/>
                </a:lnTo>
                <a:lnTo>
                  <a:pt x="842836" y="61014"/>
                </a:lnTo>
                <a:lnTo>
                  <a:pt x="798546" y="42371"/>
                </a:lnTo>
                <a:lnTo>
                  <a:pt x="751074" y="27117"/>
                </a:lnTo>
                <a:lnTo>
                  <a:pt x="700420" y="15253"/>
                </a:lnTo>
                <a:lnTo>
                  <a:pt x="646583" y="6779"/>
                </a:lnTo>
                <a:lnTo>
                  <a:pt x="589563" y="1694"/>
                </a:lnTo>
                <a:lnTo>
                  <a:pt x="529361" y="0"/>
                </a:lnTo>
                <a:lnTo>
                  <a:pt x="473666" y="2078"/>
                </a:lnTo>
                <a:lnTo>
                  <a:pt x="419930" y="8310"/>
                </a:lnTo>
                <a:lnTo>
                  <a:pt x="368153" y="18693"/>
                </a:lnTo>
                <a:lnTo>
                  <a:pt x="318338" y="33223"/>
                </a:lnTo>
                <a:lnTo>
                  <a:pt x="271461" y="51102"/>
                </a:lnTo>
                <a:lnTo>
                  <a:pt x="228501" y="71497"/>
                </a:lnTo>
                <a:lnTo>
                  <a:pt x="189461" y="94412"/>
                </a:lnTo>
                <a:lnTo>
                  <a:pt x="154343" y="119849"/>
                </a:lnTo>
                <a:lnTo>
                  <a:pt x="122533" y="147777"/>
                </a:lnTo>
                <a:lnTo>
                  <a:pt x="94651" y="176963"/>
                </a:lnTo>
                <a:lnTo>
                  <a:pt x="70691" y="207409"/>
                </a:lnTo>
                <a:lnTo>
                  <a:pt x="34819" y="271420"/>
                </a:lnTo>
                <a:lnTo>
                  <a:pt x="16727" y="335791"/>
                </a:lnTo>
                <a:lnTo>
                  <a:pt x="14465" y="367868"/>
                </a:lnTo>
                <a:lnTo>
                  <a:pt x="16501" y="400546"/>
                </a:lnTo>
                <a:lnTo>
                  <a:pt x="32783" y="455434"/>
                </a:lnTo>
                <a:lnTo>
                  <a:pt x="65038" y="495556"/>
                </a:lnTo>
                <a:lnTo>
                  <a:pt x="111459" y="516021"/>
                </a:lnTo>
                <a:lnTo>
                  <a:pt x="174955" y="516392"/>
                </a:lnTo>
                <a:lnTo>
                  <a:pt x="231324" y="498894"/>
                </a:lnTo>
                <a:lnTo>
                  <a:pt x="269234" y="465449"/>
                </a:lnTo>
                <a:lnTo>
                  <a:pt x="288227" y="425400"/>
                </a:lnTo>
                <a:lnTo>
                  <a:pt x="289810" y="378408"/>
                </a:lnTo>
                <a:lnTo>
                  <a:pt x="283480" y="327385"/>
                </a:lnTo>
                <a:lnTo>
                  <a:pt x="271875" y="276205"/>
                </a:lnTo>
                <a:lnTo>
                  <a:pt x="266334" y="252771"/>
                </a:lnTo>
                <a:lnTo>
                  <a:pt x="261323" y="231113"/>
                </a:lnTo>
                <a:lnTo>
                  <a:pt x="256844" y="211226"/>
                </a:lnTo>
                <a:lnTo>
                  <a:pt x="276509" y="185973"/>
                </a:lnTo>
                <a:lnTo>
                  <a:pt x="328959" y="144144"/>
                </a:lnTo>
                <a:lnTo>
                  <a:pt x="397241" y="114329"/>
                </a:lnTo>
                <a:lnTo>
                  <a:pt x="471403" y="99198"/>
                </a:lnTo>
                <a:lnTo>
                  <a:pt x="510070" y="97307"/>
                </a:lnTo>
                <a:lnTo>
                  <a:pt x="570510" y="101641"/>
                </a:lnTo>
                <a:lnTo>
                  <a:pt x="625225" y="114646"/>
                </a:lnTo>
                <a:lnTo>
                  <a:pt x="674213" y="136322"/>
                </a:lnTo>
                <a:lnTo>
                  <a:pt x="717473" y="166674"/>
                </a:lnTo>
                <a:lnTo>
                  <a:pt x="746554" y="197575"/>
                </a:lnTo>
                <a:lnTo>
                  <a:pt x="769176" y="234785"/>
                </a:lnTo>
                <a:lnTo>
                  <a:pt x="785338" y="278302"/>
                </a:lnTo>
                <a:lnTo>
                  <a:pt x="795037" y="328125"/>
                </a:lnTo>
                <a:lnTo>
                  <a:pt x="798271" y="384251"/>
                </a:lnTo>
                <a:lnTo>
                  <a:pt x="797214" y="432306"/>
                </a:lnTo>
                <a:lnTo>
                  <a:pt x="794045" y="474511"/>
                </a:lnTo>
                <a:lnTo>
                  <a:pt x="781380" y="541350"/>
                </a:lnTo>
                <a:lnTo>
                  <a:pt x="761782" y="591888"/>
                </a:lnTo>
                <a:lnTo>
                  <a:pt x="736765" y="633234"/>
                </a:lnTo>
                <a:lnTo>
                  <a:pt x="692294" y="684520"/>
                </a:lnTo>
                <a:lnTo>
                  <a:pt x="643318" y="726909"/>
                </a:lnTo>
                <a:lnTo>
                  <a:pt x="581056" y="767815"/>
                </a:lnTo>
                <a:lnTo>
                  <a:pt x="541680" y="790494"/>
                </a:lnTo>
                <a:lnTo>
                  <a:pt x="496811" y="814654"/>
                </a:lnTo>
                <a:lnTo>
                  <a:pt x="455122" y="836735"/>
                </a:lnTo>
                <a:lnTo>
                  <a:pt x="415702" y="857927"/>
                </a:lnTo>
                <a:lnTo>
                  <a:pt x="378550" y="878231"/>
                </a:lnTo>
                <a:lnTo>
                  <a:pt x="343661" y="897648"/>
                </a:lnTo>
                <a:lnTo>
                  <a:pt x="280947" y="934104"/>
                </a:lnTo>
                <a:lnTo>
                  <a:pt x="227901" y="967587"/>
                </a:lnTo>
                <a:lnTo>
                  <a:pt x="189463" y="993793"/>
                </a:lnTo>
                <a:lnTo>
                  <a:pt x="153739" y="1019030"/>
                </a:lnTo>
                <a:lnTo>
                  <a:pt x="120730" y="1043298"/>
                </a:lnTo>
                <a:lnTo>
                  <a:pt x="90436" y="1066596"/>
                </a:lnTo>
                <a:lnTo>
                  <a:pt x="38884" y="1110035"/>
                </a:lnTo>
                <a:lnTo>
                  <a:pt x="0" y="1149007"/>
                </a:lnTo>
                <a:lnTo>
                  <a:pt x="0" y="1311300"/>
                </a:lnTo>
                <a:lnTo>
                  <a:pt x="1129880" y="1311300"/>
                </a:lnTo>
                <a:lnTo>
                  <a:pt x="1129880" y="1100074"/>
                </a:lnTo>
                <a:close/>
              </a:path>
            </a:pathLst>
          </a:custGeom>
          <a:ln w="12700">
            <a:solidFill>
              <a:srgbClr val="7D1932"/>
            </a:solidFill>
          </a:ln>
        </p:spPr>
        <p:txBody>
          <a:bodyPr wrap="square" lIns="0" tIns="0" rIns="0" bIns="0" rtlCol="0"/>
          <a:lstStyle/>
          <a:p>
            <a:endParaRPr/>
          </a:p>
        </p:txBody>
      </p:sp>
      <p:sp>
        <p:nvSpPr>
          <p:cNvPr id="13" name="object 22">
            <a:extLst>
              <a:ext uri="{FF2B5EF4-FFF2-40B4-BE49-F238E27FC236}">
                <a16:creationId xmlns:a16="http://schemas.microsoft.com/office/drawing/2014/main" id="{B2E03E36-E5E3-6EBD-8CFE-3E711B673214}"/>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5" name="Text Placeholder 3">
            <a:extLst>
              <a:ext uri="{FF2B5EF4-FFF2-40B4-BE49-F238E27FC236}">
                <a16:creationId xmlns:a16="http://schemas.microsoft.com/office/drawing/2014/main" id="{92F56797-31E2-2471-D5EC-2CE65EBB7DD6}"/>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6" name="object 2">
            <a:extLst>
              <a:ext uri="{FF2B5EF4-FFF2-40B4-BE49-F238E27FC236}">
                <a16:creationId xmlns:a16="http://schemas.microsoft.com/office/drawing/2014/main" id="{27F3C233-720C-C1E7-EB84-6AD5A59E719A}"/>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15635536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hapter 01 light">
    <p:spTree>
      <p:nvGrpSpPr>
        <p:cNvPr id="1" name=""/>
        <p:cNvGrpSpPr/>
        <p:nvPr/>
      </p:nvGrpSpPr>
      <p:grpSpPr>
        <a:xfrm>
          <a:off x="0" y="0"/>
          <a:ext cx="0" cy="0"/>
          <a:chOff x="0" y="0"/>
          <a:chExt cx="0" cy="0"/>
        </a:xfrm>
      </p:grpSpPr>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object 8">
            <a:extLst>
              <a:ext uri="{FF2B5EF4-FFF2-40B4-BE49-F238E27FC236}">
                <a16:creationId xmlns:a16="http://schemas.microsoft.com/office/drawing/2014/main" id="{ECFE0C42-CE54-E10F-C989-096F0987504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6" name="object 9">
            <a:extLst>
              <a:ext uri="{FF2B5EF4-FFF2-40B4-BE49-F238E27FC236}">
                <a16:creationId xmlns:a16="http://schemas.microsoft.com/office/drawing/2014/main" id="{8B24999C-B730-A441-F8DF-EE9A4D43CF40}"/>
              </a:ext>
            </a:extLst>
          </p:cNvPr>
          <p:cNvSpPr/>
          <p:nvPr userDrawn="1"/>
        </p:nvSpPr>
        <p:spPr>
          <a:xfrm>
            <a:off x="2300402" y="3127423"/>
            <a:ext cx="817880" cy="1311910"/>
          </a:xfrm>
          <a:custGeom>
            <a:avLst/>
            <a:gdLst/>
            <a:ahLst/>
            <a:cxnLst/>
            <a:rect l="l" t="t" r="r" b="b"/>
            <a:pathLst>
              <a:path w="817879" h="1311910">
                <a:moveTo>
                  <a:pt x="817562" y="1227048"/>
                </a:moveTo>
                <a:lnTo>
                  <a:pt x="773547" y="1223494"/>
                </a:lnTo>
                <a:lnTo>
                  <a:pt x="711454" y="1215186"/>
                </a:lnTo>
                <a:lnTo>
                  <a:pt x="650244" y="1203913"/>
                </a:lnTo>
                <a:lnTo>
                  <a:pt x="608952" y="1191450"/>
                </a:lnTo>
                <a:lnTo>
                  <a:pt x="565648" y="1158635"/>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1" y="119146"/>
                </a:lnTo>
                <a:lnTo>
                  <a:pt x="212836" y="132435"/>
                </a:lnTo>
                <a:lnTo>
                  <a:pt x="166169" y="141925"/>
                </a:lnTo>
                <a:lnTo>
                  <a:pt x="117330" y="147619"/>
                </a:lnTo>
                <a:lnTo>
                  <a:pt x="66319" y="149517"/>
                </a:lnTo>
                <a:lnTo>
                  <a:pt x="0" y="149517"/>
                </a:lnTo>
                <a:lnTo>
                  <a:pt x="0" y="249199"/>
                </a:lnTo>
                <a:lnTo>
                  <a:pt x="300253" y="249199"/>
                </a:lnTo>
                <a:lnTo>
                  <a:pt x="300253" y="1082268"/>
                </a:lnTo>
                <a:lnTo>
                  <a:pt x="295281" y="1129001"/>
                </a:lnTo>
                <a:lnTo>
                  <a:pt x="269318" y="1174800"/>
                </a:lnTo>
                <a:lnTo>
                  <a:pt x="223088" y="1200937"/>
                </a:lnTo>
                <a:lnTo>
                  <a:pt x="182233" y="1209103"/>
                </a:lnTo>
                <a:lnTo>
                  <a:pt x="117576" y="1216964"/>
                </a:lnTo>
                <a:lnTo>
                  <a:pt x="51095"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9" name="Text Placeholder 3">
            <a:extLst>
              <a:ext uri="{FF2B5EF4-FFF2-40B4-BE49-F238E27FC236}">
                <a16:creationId xmlns:a16="http://schemas.microsoft.com/office/drawing/2014/main" id="{F20E1163-8AFC-FD4A-3C00-1E1D345C4B9D}"/>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7" name="object 2">
            <a:extLst>
              <a:ext uri="{FF2B5EF4-FFF2-40B4-BE49-F238E27FC236}">
                <a16:creationId xmlns:a16="http://schemas.microsoft.com/office/drawing/2014/main" id="{592200D7-98BC-878E-9046-58FF6071FBCE}"/>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3450223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pter 02 light">
    <p:spTree>
      <p:nvGrpSpPr>
        <p:cNvPr id="1" name=""/>
        <p:cNvGrpSpPr/>
        <p:nvPr/>
      </p:nvGrpSpPr>
      <p:grpSpPr>
        <a:xfrm>
          <a:off x="0" y="0"/>
          <a:ext cx="0" cy="0"/>
          <a:chOff x="0" y="0"/>
          <a:chExt cx="0" cy="0"/>
        </a:xfrm>
      </p:grpSpPr>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BB6AD246-B182-6394-AD9D-0A78C5A1C387}"/>
              </a:ext>
            </a:extLst>
          </p:cNvPr>
          <p:cNvSpPr/>
          <p:nvPr userDrawn="1"/>
        </p:nvSpPr>
        <p:spPr>
          <a:xfrm>
            <a:off x="2304261" y="3123882"/>
            <a:ext cx="1130300" cy="1311910"/>
          </a:xfrm>
          <a:custGeom>
            <a:avLst/>
            <a:gdLst/>
            <a:ahLst/>
            <a:cxnLst/>
            <a:rect l="l" t="t" r="r" b="b"/>
            <a:pathLst>
              <a:path w="1130300" h="1311910">
                <a:moveTo>
                  <a:pt x="1129880" y="1100074"/>
                </a:moveTo>
                <a:lnTo>
                  <a:pt x="202577" y="1100074"/>
                </a:lnTo>
                <a:lnTo>
                  <a:pt x="233557" y="1076187"/>
                </a:lnTo>
                <a:lnTo>
                  <a:pt x="268604" y="1051926"/>
                </a:lnTo>
                <a:lnTo>
                  <a:pt x="307719" y="1027291"/>
                </a:lnTo>
                <a:lnTo>
                  <a:pt x="350900" y="1002284"/>
                </a:lnTo>
                <a:lnTo>
                  <a:pt x="397028" y="977357"/>
                </a:lnTo>
                <a:lnTo>
                  <a:pt x="444961" y="952944"/>
                </a:lnTo>
                <a:lnTo>
                  <a:pt x="494702" y="929046"/>
                </a:lnTo>
                <a:lnTo>
                  <a:pt x="546252" y="905662"/>
                </a:lnTo>
                <a:lnTo>
                  <a:pt x="602420" y="880917"/>
                </a:lnTo>
                <a:lnTo>
                  <a:pt x="653564" y="858051"/>
                </a:lnTo>
                <a:lnTo>
                  <a:pt x="699685" y="837064"/>
                </a:lnTo>
                <a:lnTo>
                  <a:pt x="740785" y="817954"/>
                </a:lnTo>
                <a:lnTo>
                  <a:pt x="776864" y="800718"/>
                </a:lnTo>
                <a:lnTo>
                  <a:pt x="849364" y="762640"/>
                </a:lnTo>
                <a:lnTo>
                  <a:pt x="888096" y="737777"/>
                </a:lnTo>
                <a:lnTo>
                  <a:pt x="924121" y="710767"/>
                </a:lnTo>
                <a:lnTo>
                  <a:pt x="957440" y="681609"/>
                </a:lnTo>
                <a:lnTo>
                  <a:pt x="984385" y="653313"/>
                </a:lnTo>
                <a:lnTo>
                  <a:pt x="1026282" y="590499"/>
                </a:lnTo>
                <a:lnTo>
                  <a:pt x="1052591" y="519446"/>
                </a:lnTo>
                <a:lnTo>
                  <a:pt x="1060696" y="480995"/>
                </a:lnTo>
                <a:lnTo>
                  <a:pt x="1065559" y="440612"/>
                </a:lnTo>
                <a:lnTo>
                  <a:pt x="1067180" y="398297"/>
                </a:lnTo>
                <a:lnTo>
                  <a:pt x="1064214" y="347968"/>
                </a:lnTo>
                <a:lnTo>
                  <a:pt x="1055316" y="300615"/>
                </a:lnTo>
                <a:lnTo>
                  <a:pt x="1040486" y="256236"/>
                </a:lnTo>
                <a:lnTo>
                  <a:pt x="1019726" y="214832"/>
                </a:lnTo>
                <a:lnTo>
                  <a:pt x="993035" y="176403"/>
                </a:lnTo>
                <a:lnTo>
                  <a:pt x="960416" y="140949"/>
                </a:lnTo>
                <a:lnTo>
                  <a:pt x="921867" y="108470"/>
                </a:lnTo>
                <a:lnTo>
                  <a:pt x="883947" y="83047"/>
                </a:lnTo>
                <a:lnTo>
                  <a:pt x="842843" y="61014"/>
                </a:lnTo>
                <a:lnTo>
                  <a:pt x="798556" y="42371"/>
                </a:lnTo>
                <a:lnTo>
                  <a:pt x="751085" y="27117"/>
                </a:lnTo>
                <a:lnTo>
                  <a:pt x="700432" y="15253"/>
                </a:lnTo>
                <a:lnTo>
                  <a:pt x="646595" y="6779"/>
                </a:lnTo>
                <a:lnTo>
                  <a:pt x="589576" y="1694"/>
                </a:lnTo>
                <a:lnTo>
                  <a:pt x="529374" y="0"/>
                </a:lnTo>
                <a:lnTo>
                  <a:pt x="473673" y="2078"/>
                </a:lnTo>
                <a:lnTo>
                  <a:pt x="419938" y="8310"/>
                </a:lnTo>
                <a:lnTo>
                  <a:pt x="368164" y="18693"/>
                </a:lnTo>
                <a:lnTo>
                  <a:pt x="318350" y="33223"/>
                </a:lnTo>
                <a:lnTo>
                  <a:pt x="271466" y="51102"/>
                </a:lnTo>
                <a:lnTo>
                  <a:pt x="228504" y="71497"/>
                </a:lnTo>
                <a:lnTo>
                  <a:pt x="189466" y="94412"/>
                </a:lnTo>
                <a:lnTo>
                  <a:pt x="154355" y="119849"/>
                </a:lnTo>
                <a:lnTo>
                  <a:pt x="122544" y="147779"/>
                </a:lnTo>
                <a:lnTo>
                  <a:pt x="94657" y="176968"/>
                </a:lnTo>
                <a:lnTo>
                  <a:pt x="70693" y="207414"/>
                </a:lnTo>
                <a:lnTo>
                  <a:pt x="34821" y="271422"/>
                </a:lnTo>
                <a:lnTo>
                  <a:pt x="16738" y="335802"/>
                </a:lnTo>
                <a:lnTo>
                  <a:pt x="14477" y="367880"/>
                </a:lnTo>
                <a:lnTo>
                  <a:pt x="16511" y="400551"/>
                </a:lnTo>
                <a:lnTo>
                  <a:pt x="32785" y="455434"/>
                </a:lnTo>
                <a:lnTo>
                  <a:pt x="65038" y="495558"/>
                </a:lnTo>
                <a:lnTo>
                  <a:pt x="111459" y="516032"/>
                </a:lnTo>
                <a:lnTo>
                  <a:pt x="174957" y="516403"/>
                </a:lnTo>
                <a:lnTo>
                  <a:pt x="231335" y="498896"/>
                </a:lnTo>
                <a:lnTo>
                  <a:pt x="269247" y="465449"/>
                </a:lnTo>
                <a:lnTo>
                  <a:pt x="288239" y="425400"/>
                </a:lnTo>
                <a:lnTo>
                  <a:pt x="289821" y="378408"/>
                </a:lnTo>
                <a:lnTo>
                  <a:pt x="283488" y="327385"/>
                </a:lnTo>
                <a:lnTo>
                  <a:pt x="271880" y="276205"/>
                </a:lnTo>
                <a:lnTo>
                  <a:pt x="266336" y="252771"/>
                </a:lnTo>
                <a:lnTo>
                  <a:pt x="261323" y="231113"/>
                </a:lnTo>
                <a:lnTo>
                  <a:pt x="256844" y="211226"/>
                </a:lnTo>
                <a:lnTo>
                  <a:pt x="276511" y="185973"/>
                </a:lnTo>
                <a:lnTo>
                  <a:pt x="328969" y="144144"/>
                </a:lnTo>
                <a:lnTo>
                  <a:pt x="397247" y="114329"/>
                </a:lnTo>
                <a:lnTo>
                  <a:pt x="471403" y="99198"/>
                </a:lnTo>
                <a:lnTo>
                  <a:pt x="510070" y="97307"/>
                </a:lnTo>
                <a:lnTo>
                  <a:pt x="570516" y="101643"/>
                </a:lnTo>
                <a:lnTo>
                  <a:pt x="625232" y="114650"/>
                </a:lnTo>
                <a:lnTo>
                  <a:pt x="674220" y="136328"/>
                </a:lnTo>
                <a:lnTo>
                  <a:pt x="717486" y="166674"/>
                </a:lnTo>
                <a:lnTo>
                  <a:pt x="746565" y="197575"/>
                </a:lnTo>
                <a:lnTo>
                  <a:pt x="769185" y="234785"/>
                </a:lnTo>
                <a:lnTo>
                  <a:pt x="785343" y="278302"/>
                </a:lnTo>
                <a:lnTo>
                  <a:pt x="795038" y="328125"/>
                </a:lnTo>
                <a:lnTo>
                  <a:pt x="798271" y="384251"/>
                </a:lnTo>
                <a:lnTo>
                  <a:pt x="797214" y="432306"/>
                </a:lnTo>
                <a:lnTo>
                  <a:pt x="794046" y="474511"/>
                </a:lnTo>
                <a:lnTo>
                  <a:pt x="781392" y="541350"/>
                </a:lnTo>
                <a:lnTo>
                  <a:pt x="761790" y="591888"/>
                </a:lnTo>
                <a:lnTo>
                  <a:pt x="736777" y="633234"/>
                </a:lnTo>
                <a:lnTo>
                  <a:pt x="692300" y="684525"/>
                </a:lnTo>
                <a:lnTo>
                  <a:pt x="643318" y="726909"/>
                </a:lnTo>
                <a:lnTo>
                  <a:pt x="581061" y="767815"/>
                </a:lnTo>
                <a:lnTo>
                  <a:pt x="541686" y="790494"/>
                </a:lnTo>
                <a:lnTo>
                  <a:pt x="496811" y="814654"/>
                </a:lnTo>
                <a:lnTo>
                  <a:pt x="455129" y="836735"/>
                </a:lnTo>
                <a:lnTo>
                  <a:pt x="415712" y="857927"/>
                </a:lnTo>
                <a:lnTo>
                  <a:pt x="378557" y="878231"/>
                </a:lnTo>
                <a:lnTo>
                  <a:pt x="343661" y="897648"/>
                </a:lnTo>
                <a:lnTo>
                  <a:pt x="280952" y="934104"/>
                </a:lnTo>
                <a:lnTo>
                  <a:pt x="227901" y="967587"/>
                </a:lnTo>
                <a:lnTo>
                  <a:pt x="189470" y="993793"/>
                </a:lnTo>
                <a:lnTo>
                  <a:pt x="153749" y="1019032"/>
                </a:lnTo>
                <a:lnTo>
                  <a:pt x="120738" y="1043304"/>
                </a:lnTo>
                <a:lnTo>
                  <a:pt x="90436" y="1066609"/>
                </a:lnTo>
                <a:lnTo>
                  <a:pt x="38888" y="1110037"/>
                </a:lnTo>
                <a:lnTo>
                  <a:pt x="0" y="1149007"/>
                </a:lnTo>
                <a:lnTo>
                  <a:pt x="0" y="1311300"/>
                </a:lnTo>
                <a:lnTo>
                  <a:pt x="1129880" y="1311300"/>
                </a:lnTo>
                <a:lnTo>
                  <a:pt x="1129880" y="1100074"/>
                </a:lnTo>
                <a:close/>
              </a:path>
            </a:pathLst>
          </a:custGeom>
          <a:ln w="12700">
            <a:solidFill>
              <a:srgbClr val="7D1932"/>
            </a:solidFill>
          </a:ln>
        </p:spPr>
        <p:txBody>
          <a:bodyPr wrap="square" lIns="0" tIns="0" rIns="0" bIns="0" rtlCol="0"/>
          <a:lstStyle/>
          <a:p>
            <a:endParaRPr/>
          </a:p>
        </p:txBody>
      </p:sp>
      <p:sp>
        <p:nvSpPr>
          <p:cNvPr id="16" name="object 8">
            <a:extLst>
              <a:ext uri="{FF2B5EF4-FFF2-40B4-BE49-F238E27FC236}">
                <a16:creationId xmlns:a16="http://schemas.microsoft.com/office/drawing/2014/main" id="{0905DCA9-5EE3-927C-4263-D02C80A034D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F3AB0180-E14A-0268-0B2E-DDF294883EC1}"/>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BB54F0AA-44BC-E0C9-ADC1-256123DED2DB}"/>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53070055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hapter 03 light">
    <p:spTree>
      <p:nvGrpSpPr>
        <p:cNvPr id="1" name=""/>
        <p:cNvGrpSpPr/>
        <p:nvPr/>
      </p:nvGrpSpPr>
      <p:grpSpPr>
        <a:xfrm>
          <a:off x="0" y="0"/>
          <a:ext cx="0" cy="0"/>
          <a:chOff x="0" y="0"/>
          <a:chExt cx="0" cy="0"/>
        </a:xfrm>
      </p:grpSpPr>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6" name="object 5">
            <a:extLst>
              <a:ext uri="{FF2B5EF4-FFF2-40B4-BE49-F238E27FC236}">
                <a16:creationId xmlns:a16="http://schemas.microsoft.com/office/drawing/2014/main" id="{AB23F937-3EEE-059D-A6BE-BB119F528AFD}"/>
              </a:ext>
            </a:extLst>
          </p:cNvPr>
          <p:cNvSpPr/>
          <p:nvPr userDrawn="1"/>
        </p:nvSpPr>
        <p:spPr>
          <a:xfrm>
            <a:off x="2211685" y="3105150"/>
            <a:ext cx="1160145" cy="1744980"/>
          </a:xfrm>
          <a:custGeom>
            <a:avLst/>
            <a:gdLst/>
            <a:ahLst/>
            <a:cxnLst/>
            <a:rect l="l" t="t" r="r" b="b"/>
            <a:pathLst>
              <a:path w="1160145" h="1744979">
                <a:moveTo>
                  <a:pt x="974331" y="1602638"/>
                </a:moveTo>
                <a:lnTo>
                  <a:pt x="1013301" y="1570063"/>
                </a:lnTo>
                <a:lnTo>
                  <a:pt x="1047688" y="1535364"/>
                </a:lnTo>
                <a:lnTo>
                  <a:pt x="1077491" y="1498540"/>
                </a:lnTo>
                <a:lnTo>
                  <a:pt x="1102710" y="1459592"/>
                </a:lnTo>
                <a:lnTo>
                  <a:pt x="1123345" y="1418519"/>
                </a:lnTo>
                <a:lnTo>
                  <a:pt x="1139394" y="1375321"/>
                </a:lnTo>
                <a:lnTo>
                  <a:pt x="1150858" y="1329999"/>
                </a:lnTo>
                <a:lnTo>
                  <a:pt x="1157737" y="1282551"/>
                </a:lnTo>
                <a:lnTo>
                  <a:pt x="1160030" y="1232979"/>
                </a:lnTo>
                <a:lnTo>
                  <a:pt x="1157466" y="1176798"/>
                </a:lnTo>
                <a:lnTo>
                  <a:pt x="1149777" y="1125735"/>
                </a:lnTo>
                <a:lnTo>
                  <a:pt x="1136965" y="1079790"/>
                </a:lnTo>
                <a:lnTo>
                  <a:pt x="1119035" y="1038961"/>
                </a:lnTo>
                <a:lnTo>
                  <a:pt x="1097098" y="1002435"/>
                </a:lnTo>
                <a:lnTo>
                  <a:pt x="1072302" y="969395"/>
                </a:lnTo>
                <a:lnTo>
                  <a:pt x="1044643" y="939840"/>
                </a:lnTo>
                <a:lnTo>
                  <a:pt x="1014120" y="913765"/>
                </a:lnTo>
                <a:lnTo>
                  <a:pt x="982430" y="892030"/>
                </a:lnTo>
                <a:lnTo>
                  <a:pt x="948856" y="873118"/>
                </a:lnTo>
                <a:lnTo>
                  <a:pt x="913398" y="857025"/>
                </a:lnTo>
                <a:lnTo>
                  <a:pt x="876058" y="843749"/>
                </a:lnTo>
                <a:lnTo>
                  <a:pt x="838329" y="832995"/>
                </a:lnTo>
                <a:lnTo>
                  <a:pt x="766280" y="818159"/>
                </a:lnTo>
                <a:lnTo>
                  <a:pt x="731951" y="814069"/>
                </a:lnTo>
                <a:lnTo>
                  <a:pt x="731951" y="795083"/>
                </a:lnTo>
                <a:lnTo>
                  <a:pt x="782182" y="779769"/>
                </a:lnTo>
                <a:lnTo>
                  <a:pt x="827965" y="762304"/>
                </a:lnTo>
                <a:lnTo>
                  <a:pt x="869302" y="742687"/>
                </a:lnTo>
                <a:lnTo>
                  <a:pt x="906195" y="720915"/>
                </a:lnTo>
                <a:lnTo>
                  <a:pt x="939169" y="697450"/>
                </a:lnTo>
                <a:lnTo>
                  <a:pt x="968749" y="672719"/>
                </a:lnTo>
                <a:lnTo>
                  <a:pt x="1017739" y="619455"/>
                </a:lnTo>
                <a:lnTo>
                  <a:pt x="1050896" y="566208"/>
                </a:lnTo>
                <a:lnTo>
                  <a:pt x="1073213" y="508495"/>
                </a:lnTo>
                <a:lnTo>
                  <a:pt x="1085867" y="448724"/>
                </a:lnTo>
                <a:lnTo>
                  <a:pt x="1090091" y="389229"/>
                </a:lnTo>
                <a:lnTo>
                  <a:pt x="1088808" y="364321"/>
                </a:lnTo>
                <a:lnTo>
                  <a:pt x="1078556" y="307362"/>
                </a:lnTo>
                <a:lnTo>
                  <a:pt x="1057229" y="242456"/>
                </a:lnTo>
                <a:lnTo>
                  <a:pt x="1019852" y="178968"/>
                </a:lnTo>
                <a:lnTo>
                  <a:pt x="994829" y="148336"/>
                </a:lnTo>
                <a:lnTo>
                  <a:pt x="964492" y="118639"/>
                </a:lnTo>
                <a:lnTo>
                  <a:pt x="928955" y="91235"/>
                </a:lnTo>
                <a:lnTo>
                  <a:pt x="888221" y="66123"/>
                </a:lnTo>
                <a:lnTo>
                  <a:pt x="842289" y="43307"/>
                </a:lnTo>
                <a:lnTo>
                  <a:pt x="801409" y="27718"/>
                </a:lnTo>
                <a:lnTo>
                  <a:pt x="756431" y="15592"/>
                </a:lnTo>
                <a:lnTo>
                  <a:pt x="707355" y="6930"/>
                </a:lnTo>
                <a:lnTo>
                  <a:pt x="654178" y="1732"/>
                </a:lnTo>
                <a:lnTo>
                  <a:pt x="596900" y="0"/>
                </a:lnTo>
                <a:lnTo>
                  <a:pt x="546489" y="1376"/>
                </a:lnTo>
                <a:lnTo>
                  <a:pt x="498493" y="5504"/>
                </a:lnTo>
                <a:lnTo>
                  <a:pt x="452912" y="12385"/>
                </a:lnTo>
                <a:lnTo>
                  <a:pt x="409747" y="22018"/>
                </a:lnTo>
                <a:lnTo>
                  <a:pt x="368998" y="34404"/>
                </a:lnTo>
                <a:lnTo>
                  <a:pt x="321439" y="52956"/>
                </a:lnTo>
                <a:lnTo>
                  <a:pt x="277652" y="74172"/>
                </a:lnTo>
                <a:lnTo>
                  <a:pt x="237633" y="98053"/>
                </a:lnTo>
                <a:lnTo>
                  <a:pt x="201383" y="124599"/>
                </a:lnTo>
                <a:lnTo>
                  <a:pt x="169127" y="153013"/>
                </a:lnTo>
                <a:lnTo>
                  <a:pt x="141090" y="182459"/>
                </a:lnTo>
                <a:lnTo>
                  <a:pt x="117273" y="212941"/>
                </a:lnTo>
                <a:lnTo>
                  <a:pt x="82375" y="276356"/>
                </a:lnTo>
                <a:lnTo>
                  <a:pt x="64896" y="339249"/>
                </a:lnTo>
                <a:lnTo>
                  <a:pt x="62712" y="370243"/>
                </a:lnTo>
                <a:lnTo>
                  <a:pt x="64556" y="399030"/>
                </a:lnTo>
                <a:lnTo>
                  <a:pt x="79321" y="451246"/>
                </a:lnTo>
                <a:lnTo>
                  <a:pt x="109166" y="494409"/>
                </a:lnTo>
                <a:lnTo>
                  <a:pt x="155896" y="516955"/>
                </a:lnTo>
                <a:lnTo>
                  <a:pt x="220258" y="517586"/>
                </a:lnTo>
                <a:lnTo>
                  <a:pt x="276026" y="500082"/>
                </a:lnTo>
                <a:lnTo>
                  <a:pt x="313862" y="466709"/>
                </a:lnTo>
                <a:lnTo>
                  <a:pt x="332855" y="427253"/>
                </a:lnTo>
                <a:lnTo>
                  <a:pt x="334474" y="380595"/>
                </a:lnTo>
                <a:lnTo>
                  <a:pt x="328446" y="328083"/>
                </a:lnTo>
                <a:lnTo>
                  <a:pt x="317366" y="274309"/>
                </a:lnTo>
                <a:lnTo>
                  <a:pt x="307117" y="227735"/>
                </a:lnTo>
                <a:lnTo>
                  <a:pt x="302679" y="207670"/>
                </a:lnTo>
                <a:lnTo>
                  <a:pt x="308113" y="202259"/>
                </a:lnTo>
                <a:lnTo>
                  <a:pt x="314756" y="195513"/>
                </a:lnTo>
                <a:lnTo>
                  <a:pt x="322610" y="187428"/>
                </a:lnTo>
                <a:lnTo>
                  <a:pt x="331673" y="178003"/>
                </a:lnTo>
                <a:lnTo>
                  <a:pt x="342022" y="168139"/>
                </a:lnTo>
                <a:lnTo>
                  <a:pt x="381241" y="141211"/>
                </a:lnTo>
                <a:lnTo>
                  <a:pt x="427811" y="119528"/>
                </a:lnTo>
                <a:lnTo>
                  <a:pt x="468747" y="105654"/>
                </a:lnTo>
                <a:lnTo>
                  <a:pt x="520411" y="98235"/>
                </a:lnTo>
                <a:lnTo>
                  <a:pt x="550443" y="97307"/>
                </a:lnTo>
                <a:lnTo>
                  <a:pt x="612000" y="102017"/>
                </a:lnTo>
                <a:lnTo>
                  <a:pt x="666161" y="116146"/>
                </a:lnTo>
                <a:lnTo>
                  <a:pt x="712922" y="139693"/>
                </a:lnTo>
                <a:lnTo>
                  <a:pt x="752284" y="172656"/>
                </a:lnTo>
                <a:lnTo>
                  <a:pt x="777954" y="205725"/>
                </a:lnTo>
                <a:lnTo>
                  <a:pt x="797921" y="244629"/>
                </a:lnTo>
                <a:lnTo>
                  <a:pt x="812184" y="289368"/>
                </a:lnTo>
                <a:lnTo>
                  <a:pt x="820742" y="339943"/>
                </a:lnTo>
                <a:lnTo>
                  <a:pt x="823595" y="396354"/>
                </a:lnTo>
                <a:lnTo>
                  <a:pt x="821545" y="454339"/>
                </a:lnTo>
                <a:lnTo>
                  <a:pt x="815395" y="507248"/>
                </a:lnTo>
                <a:lnTo>
                  <a:pt x="805148" y="555082"/>
                </a:lnTo>
                <a:lnTo>
                  <a:pt x="790802" y="597837"/>
                </a:lnTo>
                <a:lnTo>
                  <a:pt x="772359" y="635513"/>
                </a:lnTo>
                <a:lnTo>
                  <a:pt x="749820" y="668108"/>
                </a:lnTo>
                <a:lnTo>
                  <a:pt x="716590" y="700580"/>
                </a:lnTo>
                <a:lnTo>
                  <a:pt x="675909" y="725835"/>
                </a:lnTo>
                <a:lnTo>
                  <a:pt x="627779" y="743874"/>
                </a:lnTo>
                <a:lnTo>
                  <a:pt x="572202" y="754696"/>
                </a:lnTo>
                <a:lnTo>
                  <a:pt x="509181" y="758304"/>
                </a:lnTo>
                <a:lnTo>
                  <a:pt x="403961" y="758304"/>
                </a:lnTo>
                <a:lnTo>
                  <a:pt x="403961" y="894778"/>
                </a:lnTo>
                <a:lnTo>
                  <a:pt x="562330" y="894778"/>
                </a:lnTo>
                <a:lnTo>
                  <a:pt x="609736" y="896373"/>
                </a:lnTo>
                <a:lnTo>
                  <a:pt x="652835" y="901158"/>
                </a:lnTo>
                <a:lnTo>
                  <a:pt x="691627" y="909132"/>
                </a:lnTo>
                <a:lnTo>
                  <a:pt x="756746" y="934350"/>
                </a:lnTo>
                <a:lnTo>
                  <a:pt x="807820" y="970241"/>
                </a:lnTo>
                <a:lnTo>
                  <a:pt x="845519" y="1016262"/>
                </a:lnTo>
                <a:lnTo>
                  <a:pt x="871213" y="1070849"/>
                </a:lnTo>
                <a:lnTo>
                  <a:pt x="885716" y="1132785"/>
                </a:lnTo>
                <a:lnTo>
                  <a:pt x="892664" y="1196275"/>
                </a:lnTo>
                <a:lnTo>
                  <a:pt x="893533" y="1228242"/>
                </a:lnTo>
                <a:lnTo>
                  <a:pt x="891683" y="1284718"/>
                </a:lnTo>
                <a:lnTo>
                  <a:pt x="886134" y="1335484"/>
                </a:lnTo>
                <a:lnTo>
                  <a:pt x="876887" y="1380540"/>
                </a:lnTo>
                <a:lnTo>
                  <a:pt x="863942" y="1419885"/>
                </a:lnTo>
                <a:lnTo>
                  <a:pt x="847662" y="1455225"/>
                </a:lnTo>
                <a:lnTo>
                  <a:pt x="828443" y="1488266"/>
                </a:lnTo>
                <a:lnTo>
                  <a:pt x="781189" y="1547456"/>
                </a:lnTo>
                <a:lnTo>
                  <a:pt x="726360" y="1592551"/>
                </a:lnTo>
                <a:lnTo>
                  <a:pt x="663397" y="1623415"/>
                </a:lnTo>
                <a:lnTo>
                  <a:pt x="594993" y="1641206"/>
                </a:lnTo>
                <a:lnTo>
                  <a:pt x="523875" y="1647139"/>
                </a:lnTo>
                <a:lnTo>
                  <a:pt x="487401" y="1646472"/>
                </a:lnTo>
                <a:lnTo>
                  <a:pt x="427595" y="1641133"/>
                </a:lnTo>
                <a:lnTo>
                  <a:pt x="383354" y="1630677"/>
                </a:lnTo>
                <a:lnTo>
                  <a:pt x="342883" y="1616438"/>
                </a:lnTo>
                <a:lnTo>
                  <a:pt x="307661" y="1600638"/>
                </a:lnTo>
                <a:lnTo>
                  <a:pt x="268363" y="1575943"/>
                </a:lnTo>
                <a:lnTo>
                  <a:pt x="237553" y="1547456"/>
                </a:lnTo>
                <a:lnTo>
                  <a:pt x="241511" y="1532919"/>
                </a:lnTo>
                <a:lnTo>
                  <a:pt x="246146" y="1514227"/>
                </a:lnTo>
                <a:lnTo>
                  <a:pt x="257454" y="1464386"/>
                </a:lnTo>
                <a:lnTo>
                  <a:pt x="266952" y="1411285"/>
                </a:lnTo>
                <a:lnTo>
                  <a:pt x="270116" y="1368272"/>
                </a:lnTo>
                <a:lnTo>
                  <a:pt x="260619" y="1325687"/>
                </a:lnTo>
                <a:lnTo>
                  <a:pt x="232130" y="1288161"/>
                </a:lnTo>
                <a:lnTo>
                  <a:pt x="185553" y="1261916"/>
                </a:lnTo>
                <a:lnTo>
                  <a:pt x="121793" y="1253159"/>
                </a:lnTo>
                <a:lnTo>
                  <a:pt x="92017" y="1256090"/>
                </a:lnTo>
                <a:lnTo>
                  <a:pt x="45595" y="1279530"/>
                </a:lnTo>
                <a:lnTo>
                  <a:pt x="16282" y="1324172"/>
                </a:lnTo>
                <a:lnTo>
                  <a:pt x="1809" y="1376679"/>
                </a:lnTo>
                <a:lnTo>
                  <a:pt x="0" y="1405051"/>
                </a:lnTo>
                <a:lnTo>
                  <a:pt x="2298" y="1437462"/>
                </a:lnTo>
                <a:lnTo>
                  <a:pt x="20686" y="1500956"/>
                </a:lnTo>
                <a:lnTo>
                  <a:pt x="57091" y="1561994"/>
                </a:lnTo>
                <a:lnTo>
                  <a:pt x="109241" y="1616581"/>
                </a:lnTo>
                <a:lnTo>
                  <a:pt x="141084" y="1641208"/>
                </a:lnTo>
                <a:lnTo>
                  <a:pt x="176507" y="1663713"/>
                </a:lnTo>
                <a:lnTo>
                  <a:pt x="215247" y="1683775"/>
                </a:lnTo>
                <a:lnTo>
                  <a:pt x="257304" y="1701394"/>
                </a:lnTo>
                <a:lnTo>
                  <a:pt x="302679" y="1716570"/>
                </a:lnTo>
                <a:lnTo>
                  <a:pt x="350909" y="1728766"/>
                </a:lnTo>
                <a:lnTo>
                  <a:pt x="401551" y="1737482"/>
                </a:lnTo>
                <a:lnTo>
                  <a:pt x="454608" y="1742714"/>
                </a:lnTo>
                <a:lnTo>
                  <a:pt x="510082" y="1744459"/>
                </a:lnTo>
                <a:lnTo>
                  <a:pt x="564863" y="1743040"/>
                </a:lnTo>
                <a:lnTo>
                  <a:pt x="617787" y="1738785"/>
                </a:lnTo>
                <a:lnTo>
                  <a:pt x="668853" y="1731693"/>
                </a:lnTo>
                <a:lnTo>
                  <a:pt x="718062" y="1721765"/>
                </a:lnTo>
                <a:lnTo>
                  <a:pt x="765414" y="1709000"/>
                </a:lnTo>
                <a:lnTo>
                  <a:pt x="810910" y="1693400"/>
                </a:lnTo>
                <a:lnTo>
                  <a:pt x="854549" y="1674963"/>
                </a:lnTo>
                <a:lnTo>
                  <a:pt x="896332" y="1653690"/>
                </a:lnTo>
                <a:lnTo>
                  <a:pt x="936259" y="1629582"/>
                </a:lnTo>
                <a:lnTo>
                  <a:pt x="974331" y="1602638"/>
                </a:lnTo>
                <a:close/>
              </a:path>
            </a:pathLst>
          </a:custGeom>
          <a:ln w="12700">
            <a:solidFill>
              <a:srgbClr val="7D1932"/>
            </a:solidFill>
          </a:ln>
        </p:spPr>
        <p:txBody>
          <a:bodyPr wrap="square" lIns="0" tIns="0" rIns="0" bIns="0" rtlCol="0"/>
          <a:lstStyle/>
          <a:p>
            <a:endParaRPr/>
          </a:p>
        </p:txBody>
      </p:sp>
      <p:sp>
        <p:nvSpPr>
          <p:cNvPr id="17" name="object 8">
            <a:extLst>
              <a:ext uri="{FF2B5EF4-FFF2-40B4-BE49-F238E27FC236}">
                <a16:creationId xmlns:a16="http://schemas.microsoft.com/office/drawing/2014/main" id="{3ADF9516-F89B-0739-501E-66BA01E2D5F7}"/>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8039AA41-7434-697F-17DA-13AFC36702EB}"/>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3B5946B1-903D-07F1-D9D4-C29BAC4C18EB}"/>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90861818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hapter 04 light">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7" name="object 3">
            <a:extLst>
              <a:ext uri="{FF2B5EF4-FFF2-40B4-BE49-F238E27FC236}">
                <a16:creationId xmlns:a16="http://schemas.microsoft.com/office/drawing/2014/main" id="{B6E0FD3D-5FD4-B52A-9435-9853DE860851}"/>
              </a:ext>
            </a:extLst>
          </p:cNvPr>
          <p:cNvSpPr/>
          <p:nvPr userDrawn="1"/>
        </p:nvSpPr>
        <p:spPr>
          <a:xfrm>
            <a:off x="2249737" y="3105150"/>
            <a:ext cx="1248410" cy="1737360"/>
          </a:xfrm>
          <a:custGeom>
            <a:avLst/>
            <a:gdLst/>
            <a:ahLst/>
            <a:cxnLst/>
            <a:rect l="l" t="t" r="r" b="b"/>
            <a:pathLst>
              <a:path w="1248410" h="1737359">
                <a:moveTo>
                  <a:pt x="1248054" y="1041933"/>
                </a:moveTo>
                <a:lnTo>
                  <a:pt x="1003261" y="1041933"/>
                </a:lnTo>
                <a:lnTo>
                  <a:pt x="1003261" y="0"/>
                </a:lnTo>
                <a:lnTo>
                  <a:pt x="845299" y="0"/>
                </a:lnTo>
                <a:lnTo>
                  <a:pt x="0" y="1014641"/>
                </a:lnTo>
                <a:lnTo>
                  <a:pt x="0" y="1197394"/>
                </a:lnTo>
                <a:lnTo>
                  <a:pt x="771740" y="1197394"/>
                </a:lnTo>
                <a:lnTo>
                  <a:pt x="771740" y="1737347"/>
                </a:lnTo>
                <a:lnTo>
                  <a:pt x="1003261" y="1737347"/>
                </a:lnTo>
                <a:lnTo>
                  <a:pt x="1003261" y="1197394"/>
                </a:lnTo>
                <a:lnTo>
                  <a:pt x="1248054" y="1197394"/>
                </a:lnTo>
                <a:lnTo>
                  <a:pt x="1248054" y="1041933"/>
                </a:lnTo>
                <a:close/>
              </a:path>
              <a:path w="1248410" h="1737359">
                <a:moveTo>
                  <a:pt x="119151" y="1041933"/>
                </a:moveTo>
                <a:lnTo>
                  <a:pt x="771740" y="264236"/>
                </a:lnTo>
                <a:lnTo>
                  <a:pt x="771740" y="1041933"/>
                </a:lnTo>
                <a:lnTo>
                  <a:pt x="119151" y="1041933"/>
                </a:lnTo>
                <a:close/>
              </a:path>
            </a:pathLst>
          </a:custGeom>
          <a:ln w="12700">
            <a:solidFill>
              <a:srgbClr val="7D1932"/>
            </a:solidFill>
          </a:ln>
        </p:spPr>
        <p:txBody>
          <a:bodyPr wrap="square" lIns="0" tIns="0" rIns="0" bIns="0" rtlCol="0"/>
          <a:lstStyle/>
          <a:p>
            <a:endParaRPr/>
          </a:p>
        </p:txBody>
      </p:sp>
      <p:sp>
        <p:nvSpPr>
          <p:cNvPr id="14" name="object 8">
            <a:extLst>
              <a:ext uri="{FF2B5EF4-FFF2-40B4-BE49-F238E27FC236}">
                <a16:creationId xmlns:a16="http://schemas.microsoft.com/office/drawing/2014/main" id="{705E11A8-9849-3C40-729B-360EAD18D2DF}"/>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71132B85-4BF4-14A2-9D96-C9B74AFD6E22}"/>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8D7AD661-BDF8-00B6-0FFE-EC149B230640}"/>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2809223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_cover_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0D39748-A383-33CC-FC66-DA0088F2B4CB}"/>
              </a:ext>
            </a:extLst>
          </p:cNvPr>
          <p:cNvSpPr>
            <a:spLocks noGrp="1"/>
          </p:cNvSpPr>
          <p:nvPr>
            <p:ph type="pic" sz="quarter" idx="13"/>
          </p:nvPr>
        </p:nvSpPr>
        <p:spPr>
          <a:xfrm>
            <a:off x="1" y="675587"/>
            <a:ext cx="10691813" cy="6206226"/>
          </a:xfrm>
          <a:prstGeom prst="rect">
            <a:avLst/>
          </a:prstGeom>
        </p:spPr>
        <p:txBody>
          <a:bodyPr/>
          <a:lstStyle/>
          <a:p>
            <a:r>
              <a:rPr lang="en-US"/>
              <a:t>Click icon to add picture</a:t>
            </a:r>
            <a:endParaRPr lang="de-AT"/>
          </a:p>
        </p:txBody>
      </p:sp>
      <p:pic>
        <p:nvPicPr>
          <p:cNvPr id="12" name="object 8">
            <a:extLst>
              <a:ext uri="{FF2B5EF4-FFF2-40B4-BE49-F238E27FC236}">
                <a16:creationId xmlns:a16="http://schemas.microsoft.com/office/drawing/2014/main" id="{05A6E2BD-ACA4-4E68-354A-AE50AEFD402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4714199" y="7111809"/>
            <a:ext cx="1286215" cy="293774"/>
          </a:xfrm>
          <a:prstGeom prst="rect">
            <a:avLst/>
          </a:prstGeom>
        </p:spPr>
      </p:pic>
      <p:grpSp>
        <p:nvGrpSpPr>
          <p:cNvPr id="16" name="object 2">
            <a:extLst>
              <a:ext uri="{FF2B5EF4-FFF2-40B4-BE49-F238E27FC236}">
                <a16:creationId xmlns:a16="http://schemas.microsoft.com/office/drawing/2014/main" id="{8F1CEF27-0405-573E-3725-492DBE081686}"/>
              </a:ext>
            </a:extLst>
          </p:cNvPr>
          <p:cNvGrpSpPr/>
          <p:nvPr userDrawn="1"/>
        </p:nvGrpSpPr>
        <p:grpSpPr>
          <a:xfrm>
            <a:off x="0" y="659711"/>
            <a:ext cx="10692130" cy="6223635"/>
            <a:chOff x="0" y="659707"/>
            <a:chExt cx="10692130" cy="6223635"/>
          </a:xfrm>
        </p:grpSpPr>
        <p:sp>
          <p:nvSpPr>
            <p:cNvPr id="17" name="object 4">
              <a:extLst>
                <a:ext uri="{FF2B5EF4-FFF2-40B4-BE49-F238E27FC236}">
                  <a16:creationId xmlns:a16="http://schemas.microsoft.com/office/drawing/2014/main" id="{DB6129D3-6EEB-DF48-5CB1-A0EE76FAA127}"/>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18" name="object 5">
              <a:extLst>
                <a:ext uri="{FF2B5EF4-FFF2-40B4-BE49-F238E27FC236}">
                  <a16:creationId xmlns:a16="http://schemas.microsoft.com/office/drawing/2014/main" id="{7631A41F-AE09-DE81-A986-96855B46ADD4}"/>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19" name="object 6">
              <a:extLst>
                <a:ext uri="{FF2B5EF4-FFF2-40B4-BE49-F238E27FC236}">
                  <a16:creationId xmlns:a16="http://schemas.microsoft.com/office/drawing/2014/main" id="{FBE1701C-2FCA-83D0-93C4-510B44FF4469}"/>
                </a:ext>
              </a:extLst>
            </p:cNvPr>
            <p:cNvSpPr/>
            <p:nvPr/>
          </p:nvSpPr>
          <p:spPr>
            <a:xfrm>
              <a:off x="428715" y="661349"/>
              <a:ext cx="1177290" cy="6220460"/>
            </a:xfrm>
            <a:custGeom>
              <a:avLst/>
              <a:gdLst/>
              <a:ahLst/>
              <a:cxnLst/>
              <a:rect l="l" t="t" r="r" b="b"/>
              <a:pathLst>
                <a:path w="1177290" h="6220459">
                  <a:moveTo>
                    <a:pt x="1042631" y="0"/>
                  </a:moveTo>
                  <a:lnTo>
                    <a:pt x="1012669" y="38679"/>
                  </a:lnTo>
                  <a:lnTo>
                    <a:pt x="983085" y="77663"/>
                  </a:lnTo>
                  <a:lnTo>
                    <a:pt x="953880" y="116949"/>
                  </a:lnTo>
                  <a:lnTo>
                    <a:pt x="925058" y="156534"/>
                  </a:lnTo>
                  <a:lnTo>
                    <a:pt x="896623" y="196415"/>
                  </a:lnTo>
                  <a:lnTo>
                    <a:pt x="868575" y="236590"/>
                  </a:lnTo>
                  <a:lnTo>
                    <a:pt x="840919" y="277056"/>
                  </a:lnTo>
                  <a:lnTo>
                    <a:pt x="813657" y="317810"/>
                  </a:lnTo>
                  <a:lnTo>
                    <a:pt x="786791" y="358850"/>
                  </a:lnTo>
                  <a:lnTo>
                    <a:pt x="760325" y="400172"/>
                  </a:lnTo>
                  <a:lnTo>
                    <a:pt x="734261" y="441774"/>
                  </a:lnTo>
                  <a:lnTo>
                    <a:pt x="708601" y="483653"/>
                  </a:lnTo>
                  <a:lnTo>
                    <a:pt x="683350" y="525807"/>
                  </a:lnTo>
                  <a:lnTo>
                    <a:pt x="658508" y="568233"/>
                  </a:lnTo>
                  <a:lnTo>
                    <a:pt x="634080" y="610927"/>
                  </a:lnTo>
                  <a:lnTo>
                    <a:pt x="610068" y="653888"/>
                  </a:lnTo>
                  <a:lnTo>
                    <a:pt x="586474" y="697112"/>
                  </a:lnTo>
                  <a:lnTo>
                    <a:pt x="563302" y="740597"/>
                  </a:lnTo>
                  <a:lnTo>
                    <a:pt x="540554" y="784341"/>
                  </a:lnTo>
                  <a:lnTo>
                    <a:pt x="518233" y="828339"/>
                  </a:lnTo>
                  <a:lnTo>
                    <a:pt x="496341" y="872590"/>
                  </a:lnTo>
                  <a:lnTo>
                    <a:pt x="474881" y="917090"/>
                  </a:lnTo>
                  <a:lnTo>
                    <a:pt x="453857" y="961838"/>
                  </a:lnTo>
                  <a:lnTo>
                    <a:pt x="433270" y="1006830"/>
                  </a:lnTo>
                  <a:lnTo>
                    <a:pt x="413124" y="1052063"/>
                  </a:lnTo>
                  <a:lnTo>
                    <a:pt x="393421" y="1097536"/>
                  </a:lnTo>
                  <a:lnTo>
                    <a:pt x="374164" y="1143244"/>
                  </a:lnTo>
                  <a:lnTo>
                    <a:pt x="355356" y="1189186"/>
                  </a:lnTo>
                  <a:lnTo>
                    <a:pt x="337000" y="1235358"/>
                  </a:lnTo>
                  <a:lnTo>
                    <a:pt x="319097" y="1281758"/>
                  </a:lnTo>
                  <a:lnTo>
                    <a:pt x="301652" y="1328384"/>
                  </a:lnTo>
                  <a:lnTo>
                    <a:pt x="284666" y="1375231"/>
                  </a:lnTo>
                  <a:lnTo>
                    <a:pt x="268143" y="1422299"/>
                  </a:lnTo>
                  <a:lnTo>
                    <a:pt x="252085" y="1469583"/>
                  </a:lnTo>
                  <a:lnTo>
                    <a:pt x="236495" y="1517081"/>
                  </a:lnTo>
                  <a:lnTo>
                    <a:pt x="221376" y="1564791"/>
                  </a:lnTo>
                  <a:lnTo>
                    <a:pt x="206730" y="1612709"/>
                  </a:lnTo>
                  <a:lnTo>
                    <a:pt x="192561" y="1660834"/>
                  </a:lnTo>
                  <a:lnTo>
                    <a:pt x="178870" y="1709161"/>
                  </a:lnTo>
                  <a:lnTo>
                    <a:pt x="165661" y="1757689"/>
                  </a:lnTo>
                  <a:lnTo>
                    <a:pt x="152936" y="1806415"/>
                  </a:lnTo>
                  <a:lnTo>
                    <a:pt x="140699" y="1855335"/>
                  </a:lnTo>
                  <a:lnTo>
                    <a:pt x="128951" y="1904448"/>
                  </a:lnTo>
                  <a:lnTo>
                    <a:pt x="117696" y="1953750"/>
                  </a:lnTo>
                  <a:lnTo>
                    <a:pt x="106937" y="2003239"/>
                  </a:lnTo>
                  <a:lnTo>
                    <a:pt x="96675" y="2052912"/>
                  </a:lnTo>
                  <a:lnTo>
                    <a:pt x="86915" y="2102767"/>
                  </a:lnTo>
                  <a:lnTo>
                    <a:pt x="77658" y="2152799"/>
                  </a:lnTo>
                  <a:lnTo>
                    <a:pt x="68907" y="2203008"/>
                  </a:lnTo>
                  <a:lnTo>
                    <a:pt x="60666" y="2253389"/>
                  </a:lnTo>
                  <a:lnTo>
                    <a:pt x="52936" y="2303941"/>
                  </a:lnTo>
                  <a:lnTo>
                    <a:pt x="45721" y="2354660"/>
                  </a:lnTo>
                  <a:lnTo>
                    <a:pt x="39023" y="2405544"/>
                  </a:lnTo>
                  <a:lnTo>
                    <a:pt x="32846" y="2456591"/>
                  </a:lnTo>
                  <a:lnTo>
                    <a:pt x="27191" y="2507796"/>
                  </a:lnTo>
                  <a:lnTo>
                    <a:pt x="22062" y="2559158"/>
                  </a:lnTo>
                  <a:lnTo>
                    <a:pt x="17460" y="2610674"/>
                  </a:lnTo>
                  <a:lnTo>
                    <a:pt x="13390" y="2662341"/>
                  </a:lnTo>
                  <a:lnTo>
                    <a:pt x="9854" y="2714156"/>
                  </a:lnTo>
                  <a:lnTo>
                    <a:pt x="6854" y="2766117"/>
                  </a:lnTo>
                  <a:lnTo>
                    <a:pt x="4394" y="2818221"/>
                  </a:lnTo>
                  <a:lnTo>
                    <a:pt x="2476" y="2870465"/>
                  </a:lnTo>
                  <a:lnTo>
                    <a:pt x="1102" y="2922846"/>
                  </a:lnTo>
                  <a:lnTo>
                    <a:pt x="276" y="2975362"/>
                  </a:lnTo>
                  <a:lnTo>
                    <a:pt x="0" y="3028010"/>
                  </a:lnTo>
                  <a:lnTo>
                    <a:pt x="270" y="3080159"/>
                  </a:lnTo>
                  <a:lnTo>
                    <a:pt x="1081" y="3132178"/>
                  </a:lnTo>
                  <a:lnTo>
                    <a:pt x="2429" y="3184066"/>
                  </a:lnTo>
                  <a:lnTo>
                    <a:pt x="4311" y="3235819"/>
                  </a:lnTo>
                  <a:lnTo>
                    <a:pt x="6725" y="3287434"/>
                  </a:lnTo>
                  <a:lnTo>
                    <a:pt x="9669" y="3338909"/>
                  </a:lnTo>
                  <a:lnTo>
                    <a:pt x="13139" y="3390242"/>
                  </a:lnTo>
                  <a:lnTo>
                    <a:pt x="17133" y="3441429"/>
                  </a:lnTo>
                  <a:lnTo>
                    <a:pt x="21648" y="3492469"/>
                  </a:lnTo>
                  <a:lnTo>
                    <a:pt x="26681" y="3543357"/>
                  </a:lnTo>
                  <a:lnTo>
                    <a:pt x="32230" y="3594092"/>
                  </a:lnTo>
                  <a:lnTo>
                    <a:pt x="38293" y="3644672"/>
                  </a:lnTo>
                  <a:lnTo>
                    <a:pt x="44866" y="3695092"/>
                  </a:lnTo>
                  <a:lnTo>
                    <a:pt x="51947" y="3745351"/>
                  </a:lnTo>
                  <a:lnTo>
                    <a:pt x="59533" y="3795446"/>
                  </a:lnTo>
                  <a:lnTo>
                    <a:pt x="67622" y="3845375"/>
                  </a:lnTo>
                  <a:lnTo>
                    <a:pt x="76211" y="3895134"/>
                  </a:lnTo>
                  <a:lnTo>
                    <a:pt x="85296" y="3944721"/>
                  </a:lnTo>
                  <a:lnTo>
                    <a:pt x="94877" y="3994133"/>
                  </a:lnTo>
                  <a:lnTo>
                    <a:pt x="104949" y="4043368"/>
                  </a:lnTo>
                  <a:lnTo>
                    <a:pt x="115511" y="4092423"/>
                  </a:lnTo>
                  <a:lnTo>
                    <a:pt x="126559" y="4141295"/>
                  </a:lnTo>
                  <a:lnTo>
                    <a:pt x="138090" y="4189982"/>
                  </a:lnTo>
                  <a:lnTo>
                    <a:pt x="150104" y="4238481"/>
                  </a:lnTo>
                  <a:lnTo>
                    <a:pt x="162595" y="4286789"/>
                  </a:lnTo>
                  <a:lnTo>
                    <a:pt x="175563" y="4334904"/>
                  </a:lnTo>
                  <a:lnTo>
                    <a:pt x="189004" y="4382823"/>
                  </a:lnTo>
                  <a:lnTo>
                    <a:pt x="202915" y="4430543"/>
                  </a:lnTo>
                  <a:lnTo>
                    <a:pt x="217294" y="4478062"/>
                  </a:lnTo>
                  <a:lnTo>
                    <a:pt x="232139" y="4525377"/>
                  </a:lnTo>
                  <a:lnTo>
                    <a:pt x="247446" y="4572486"/>
                  </a:lnTo>
                  <a:lnTo>
                    <a:pt x="263213" y="4619385"/>
                  </a:lnTo>
                  <a:lnTo>
                    <a:pt x="279437" y="4666072"/>
                  </a:lnTo>
                  <a:lnTo>
                    <a:pt x="296116" y="4712544"/>
                  </a:lnTo>
                  <a:lnTo>
                    <a:pt x="313247" y="4758799"/>
                  </a:lnTo>
                  <a:lnTo>
                    <a:pt x="330827" y="4804834"/>
                  </a:lnTo>
                  <a:lnTo>
                    <a:pt x="348853" y="4850647"/>
                  </a:lnTo>
                  <a:lnTo>
                    <a:pt x="367324" y="4896234"/>
                  </a:lnTo>
                  <a:lnTo>
                    <a:pt x="386235" y="4941593"/>
                  </a:lnTo>
                  <a:lnTo>
                    <a:pt x="405586" y="4986721"/>
                  </a:lnTo>
                  <a:lnTo>
                    <a:pt x="425372" y="5031617"/>
                  </a:lnTo>
                  <a:lnTo>
                    <a:pt x="445591" y="5076276"/>
                  </a:lnTo>
                  <a:lnTo>
                    <a:pt x="466241" y="5120696"/>
                  </a:lnTo>
                  <a:lnTo>
                    <a:pt x="487319" y="5164876"/>
                  </a:lnTo>
                  <a:lnTo>
                    <a:pt x="508822" y="5208811"/>
                  </a:lnTo>
                  <a:lnTo>
                    <a:pt x="530748" y="5252500"/>
                  </a:lnTo>
                  <a:lnTo>
                    <a:pt x="553094" y="5295939"/>
                  </a:lnTo>
                  <a:lnTo>
                    <a:pt x="575857" y="5339127"/>
                  </a:lnTo>
                  <a:lnTo>
                    <a:pt x="599035" y="5382060"/>
                  </a:lnTo>
                  <a:lnTo>
                    <a:pt x="622624" y="5424735"/>
                  </a:lnTo>
                  <a:lnTo>
                    <a:pt x="646623" y="5467151"/>
                  </a:lnTo>
                  <a:lnTo>
                    <a:pt x="671029" y="5509304"/>
                  </a:lnTo>
                  <a:lnTo>
                    <a:pt x="695838" y="5551192"/>
                  </a:lnTo>
                  <a:lnTo>
                    <a:pt x="721049" y="5592812"/>
                  </a:lnTo>
                  <a:lnTo>
                    <a:pt x="746658" y="5634161"/>
                  </a:lnTo>
                  <a:lnTo>
                    <a:pt x="772663" y="5675237"/>
                  </a:lnTo>
                  <a:lnTo>
                    <a:pt x="799062" y="5716037"/>
                  </a:lnTo>
                  <a:lnTo>
                    <a:pt x="825851" y="5756559"/>
                  </a:lnTo>
                  <a:lnTo>
                    <a:pt x="853028" y="5796799"/>
                  </a:lnTo>
                  <a:lnTo>
                    <a:pt x="880591" y="5836755"/>
                  </a:lnTo>
                  <a:lnTo>
                    <a:pt x="908536" y="5876425"/>
                  </a:lnTo>
                  <a:lnTo>
                    <a:pt x="936861" y="5915805"/>
                  </a:lnTo>
                  <a:lnTo>
                    <a:pt x="965563" y="5954894"/>
                  </a:lnTo>
                  <a:lnTo>
                    <a:pt x="994640" y="5993688"/>
                  </a:lnTo>
                  <a:lnTo>
                    <a:pt x="1024089" y="6032185"/>
                  </a:lnTo>
                  <a:lnTo>
                    <a:pt x="1053907" y="6070382"/>
                  </a:lnTo>
                  <a:lnTo>
                    <a:pt x="1084092" y="6108276"/>
                  </a:lnTo>
                  <a:lnTo>
                    <a:pt x="1114641" y="6145865"/>
                  </a:lnTo>
                  <a:lnTo>
                    <a:pt x="1145551" y="6183146"/>
                  </a:lnTo>
                  <a:lnTo>
                    <a:pt x="1176820" y="6220117"/>
                  </a:lnTo>
                </a:path>
              </a:pathLst>
            </a:custGeom>
            <a:ln w="12700">
              <a:solidFill>
                <a:schemeClr val="bg1"/>
              </a:solidFill>
            </a:ln>
          </p:spPr>
          <p:txBody>
            <a:bodyPr wrap="square" lIns="0" tIns="0" rIns="0" bIns="0" rtlCol="0"/>
            <a:lstStyle/>
            <a:p>
              <a:endParaRPr sz="1653"/>
            </a:p>
          </p:txBody>
        </p:sp>
        <p:sp>
          <p:nvSpPr>
            <p:cNvPr id="20" name="object 7">
              <a:extLst>
                <a:ext uri="{FF2B5EF4-FFF2-40B4-BE49-F238E27FC236}">
                  <a16:creationId xmlns:a16="http://schemas.microsoft.com/office/drawing/2014/main" id="{9B6E1337-0053-AAD4-B4C5-B7510A95E773}"/>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bg1"/>
              </a:solidFill>
            </a:ln>
          </p:spPr>
          <p:txBody>
            <a:bodyPr wrap="square" lIns="0" tIns="0" rIns="0" bIns="0" rtlCol="0"/>
            <a:lstStyle/>
            <a:p>
              <a:endParaRPr sz="1653"/>
            </a:p>
          </p:txBody>
        </p:sp>
      </p:grpSp>
      <p:pic>
        <p:nvPicPr>
          <p:cNvPr id="2" name="object 8">
            <a:extLst>
              <a:ext uri="{FF2B5EF4-FFF2-40B4-BE49-F238E27FC236}">
                <a16:creationId xmlns:a16="http://schemas.microsoft.com/office/drawing/2014/main" id="{50979C0D-6144-5266-5282-B73942E3F517}"/>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4714199" y="7111809"/>
            <a:ext cx="1286215" cy="293774"/>
          </a:xfrm>
          <a:prstGeom prst="rect">
            <a:avLst/>
          </a:prstGeom>
        </p:spPr>
      </p:pic>
      <p:sp>
        <p:nvSpPr>
          <p:cNvPr id="9" name="object 5">
            <a:extLst>
              <a:ext uri="{FF2B5EF4-FFF2-40B4-BE49-F238E27FC236}">
                <a16:creationId xmlns:a16="http://schemas.microsoft.com/office/drawing/2014/main" id="{42A266B7-A754-1E13-A259-CE5F22B4F5AB}"/>
              </a:ext>
            </a:extLst>
          </p:cNvPr>
          <p:cNvSpPr/>
          <p:nvPr/>
        </p:nvSpPr>
        <p:spPr>
          <a:xfrm>
            <a:off x="1513" y="6898893"/>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3" name="Grafik 6" descr="schoenherr-logo-grey-CMYK.gif">
            <a:extLst>
              <a:ext uri="{FF2B5EF4-FFF2-40B4-BE49-F238E27FC236}">
                <a16:creationId xmlns:a16="http://schemas.microsoft.com/office/drawing/2014/main" id="{4FB15D2C-09CB-A644-E393-59A10FD2B5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3" name="Text Placeholder 28">
            <a:extLst>
              <a:ext uri="{FF2B5EF4-FFF2-40B4-BE49-F238E27FC236}">
                <a16:creationId xmlns:a16="http://schemas.microsoft.com/office/drawing/2014/main" id="{0BE70409-3817-3E8D-9696-F8C46EF455C8}"/>
              </a:ext>
            </a:extLst>
          </p:cNvPr>
          <p:cNvSpPr>
            <a:spLocks noGrp="1"/>
          </p:cNvSpPr>
          <p:nvPr>
            <p:ph type="body" sz="quarter" idx="10" hasCustomPrompt="1"/>
          </p:nvPr>
        </p:nvSpPr>
        <p:spPr>
          <a:xfrm>
            <a:off x="747000" y="3298828"/>
            <a:ext cx="7198468" cy="459768"/>
          </a:xfrm>
          <a:prstGeom prst="rect">
            <a:avLst/>
          </a:prstGeom>
        </p:spPr>
        <p:txBody>
          <a:bodyPr wrap="square" lIns="0">
            <a:noAutofit/>
          </a:bodyPr>
          <a:lstStyle>
            <a:lvl1pPr marL="0" indent="0" algn="l">
              <a:buNone/>
              <a:defRPr sz="3200" i="0">
                <a:solidFill>
                  <a:schemeClr val="tx2"/>
                </a:solidFill>
                <a:latin typeface="+mj-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Write the title here</a:t>
            </a:r>
            <a:endParaRPr lang="de-AT" dirty="0"/>
          </a:p>
        </p:txBody>
      </p:sp>
      <p:sp>
        <p:nvSpPr>
          <p:cNvPr id="4" name="Text Placeholder 28">
            <a:extLst>
              <a:ext uri="{FF2B5EF4-FFF2-40B4-BE49-F238E27FC236}">
                <a16:creationId xmlns:a16="http://schemas.microsoft.com/office/drawing/2014/main" id="{BB6D133F-04C1-D24B-A917-C47DA3F87C7B}"/>
              </a:ext>
            </a:extLst>
          </p:cNvPr>
          <p:cNvSpPr>
            <a:spLocks noGrp="1"/>
          </p:cNvSpPr>
          <p:nvPr>
            <p:ph type="body" sz="quarter" idx="11" hasCustomPrompt="1"/>
          </p:nvPr>
        </p:nvSpPr>
        <p:spPr>
          <a:xfrm>
            <a:off x="747001" y="3901905"/>
            <a:ext cx="7198467" cy="341565"/>
          </a:xfrm>
          <a:prstGeom prst="rect">
            <a:avLst/>
          </a:prstGeom>
        </p:spPr>
        <p:txBody>
          <a:bodyPr wrap="square" lIns="0">
            <a:noAutofit/>
          </a:bodyPr>
          <a:lstStyle>
            <a:lvl1pPr marL="0" indent="0" algn="l">
              <a:spcBef>
                <a:spcPts val="0"/>
              </a:spcBef>
              <a:buNone/>
              <a:defRPr sz="1400" i="0">
                <a:solidFill>
                  <a:schemeClr val="tx1"/>
                </a:solidFill>
                <a:latin typeface="+mn-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Client | Date</a:t>
            </a:r>
            <a:endParaRPr lang="de-AT" dirty="0"/>
          </a:p>
        </p:txBody>
      </p:sp>
      <p:sp>
        <p:nvSpPr>
          <p:cNvPr id="8" name="bg object 16">
            <a:extLst>
              <a:ext uri="{FF2B5EF4-FFF2-40B4-BE49-F238E27FC236}">
                <a16:creationId xmlns:a16="http://schemas.microsoft.com/office/drawing/2014/main" id="{D8BB7956-05B0-9110-4F97-239C6F38F81A}"/>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Tree>
    <p:extLst>
      <p:ext uri="{BB962C8B-B14F-4D97-AF65-F5344CB8AC3E}">
        <p14:creationId xmlns:p14="http://schemas.microsoft.com/office/powerpoint/2010/main" val="83013623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hapter 05 light">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7">
            <a:extLst>
              <a:ext uri="{FF2B5EF4-FFF2-40B4-BE49-F238E27FC236}">
                <a16:creationId xmlns:a16="http://schemas.microsoft.com/office/drawing/2014/main" id="{44E4F6C1-1BF6-FA9B-390C-87AFB6C18652}"/>
              </a:ext>
            </a:extLst>
          </p:cNvPr>
          <p:cNvSpPr/>
          <p:nvPr userDrawn="1"/>
        </p:nvSpPr>
        <p:spPr>
          <a:xfrm>
            <a:off x="2226609" y="2747645"/>
            <a:ext cx="1130300" cy="1706880"/>
          </a:xfrm>
          <a:custGeom>
            <a:avLst/>
            <a:gdLst/>
            <a:ahLst/>
            <a:cxnLst/>
            <a:rect l="l" t="t" r="r" b="b"/>
            <a:pathLst>
              <a:path w="1130300" h="1706880">
                <a:moveTo>
                  <a:pt x="771016" y="628357"/>
                </a:moveTo>
                <a:lnTo>
                  <a:pt x="724091" y="616675"/>
                </a:lnTo>
                <a:lnTo>
                  <a:pt x="677994" y="608333"/>
                </a:lnTo>
                <a:lnTo>
                  <a:pt x="632722" y="603329"/>
                </a:lnTo>
                <a:lnTo>
                  <a:pt x="588276" y="601662"/>
                </a:lnTo>
                <a:lnTo>
                  <a:pt x="536298" y="604005"/>
                </a:lnTo>
                <a:lnTo>
                  <a:pt x="486508" y="611030"/>
                </a:lnTo>
                <a:lnTo>
                  <a:pt x="438904" y="622734"/>
                </a:lnTo>
                <a:lnTo>
                  <a:pt x="393484" y="639114"/>
                </a:lnTo>
                <a:lnTo>
                  <a:pt x="351302" y="657869"/>
                </a:lnTo>
                <a:lnTo>
                  <a:pt x="313418" y="676698"/>
                </a:lnTo>
                <a:lnTo>
                  <a:pt x="279832" y="695602"/>
                </a:lnTo>
                <a:lnTo>
                  <a:pt x="250545" y="714578"/>
                </a:lnTo>
                <a:lnTo>
                  <a:pt x="313194" y="211226"/>
                </a:lnTo>
                <a:lnTo>
                  <a:pt x="1079233" y="211226"/>
                </a:lnTo>
                <a:lnTo>
                  <a:pt x="1079233" y="0"/>
                </a:lnTo>
                <a:lnTo>
                  <a:pt x="215836" y="0"/>
                </a:lnTo>
                <a:lnTo>
                  <a:pt x="113347" y="856792"/>
                </a:lnTo>
                <a:lnTo>
                  <a:pt x="194132" y="887653"/>
                </a:lnTo>
                <a:lnTo>
                  <a:pt x="228382" y="849089"/>
                </a:lnTo>
                <a:lnTo>
                  <a:pt x="264820" y="816456"/>
                </a:lnTo>
                <a:lnTo>
                  <a:pt x="303449" y="789754"/>
                </a:lnTo>
                <a:lnTo>
                  <a:pt x="344271" y="768984"/>
                </a:lnTo>
                <a:lnTo>
                  <a:pt x="386955" y="753409"/>
                </a:lnTo>
                <a:lnTo>
                  <a:pt x="431226" y="742284"/>
                </a:lnTo>
                <a:lnTo>
                  <a:pt x="477086" y="735611"/>
                </a:lnTo>
                <a:lnTo>
                  <a:pt x="524535" y="733386"/>
                </a:lnTo>
                <a:lnTo>
                  <a:pt x="574324" y="736436"/>
                </a:lnTo>
                <a:lnTo>
                  <a:pt x="620798" y="745585"/>
                </a:lnTo>
                <a:lnTo>
                  <a:pt x="663955" y="760833"/>
                </a:lnTo>
                <a:lnTo>
                  <a:pt x="703799" y="782177"/>
                </a:lnTo>
                <a:lnTo>
                  <a:pt x="740328" y="809617"/>
                </a:lnTo>
                <a:lnTo>
                  <a:pt x="773544" y="843152"/>
                </a:lnTo>
                <a:lnTo>
                  <a:pt x="802468" y="881345"/>
                </a:lnTo>
                <a:lnTo>
                  <a:pt x="826134" y="922732"/>
                </a:lnTo>
                <a:lnTo>
                  <a:pt x="844542" y="967316"/>
                </a:lnTo>
                <a:lnTo>
                  <a:pt x="857690" y="1015096"/>
                </a:lnTo>
                <a:lnTo>
                  <a:pt x="865580" y="1066075"/>
                </a:lnTo>
                <a:lnTo>
                  <a:pt x="868210" y="1120254"/>
                </a:lnTo>
                <a:lnTo>
                  <a:pt x="866588" y="1182669"/>
                </a:lnTo>
                <a:lnTo>
                  <a:pt x="861725" y="1239369"/>
                </a:lnTo>
                <a:lnTo>
                  <a:pt x="853620" y="1290355"/>
                </a:lnTo>
                <a:lnTo>
                  <a:pt x="842276" y="1335633"/>
                </a:lnTo>
                <a:lnTo>
                  <a:pt x="827686" y="1376900"/>
                </a:lnTo>
                <a:lnTo>
                  <a:pt x="809861" y="1415873"/>
                </a:lnTo>
                <a:lnTo>
                  <a:pt x="788800" y="1452553"/>
                </a:lnTo>
                <a:lnTo>
                  <a:pt x="764501" y="1486941"/>
                </a:lnTo>
                <a:lnTo>
                  <a:pt x="712046" y="1540040"/>
                </a:lnTo>
                <a:lnTo>
                  <a:pt x="648741" y="1578317"/>
                </a:lnTo>
                <a:lnTo>
                  <a:pt x="577891" y="1601452"/>
                </a:lnTo>
                <a:lnTo>
                  <a:pt x="502831" y="1609166"/>
                </a:lnTo>
                <a:lnTo>
                  <a:pt x="473621" y="1608535"/>
                </a:lnTo>
                <a:lnTo>
                  <a:pt x="420870" y="1603492"/>
                </a:lnTo>
                <a:lnTo>
                  <a:pt x="375579" y="1593850"/>
                </a:lnTo>
                <a:lnTo>
                  <a:pt x="337290" y="1582282"/>
                </a:lnTo>
                <a:lnTo>
                  <a:pt x="292714" y="1562587"/>
                </a:lnTo>
                <a:lnTo>
                  <a:pt x="258800" y="1541897"/>
                </a:lnTo>
                <a:lnTo>
                  <a:pt x="237553" y="1526095"/>
                </a:lnTo>
                <a:lnTo>
                  <a:pt x="241540" y="1510593"/>
                </a:lnTo>
                <a:lnTo>
                  <a:pt x="246283" y="1491384"/>
                </a:lnTo>
                <a:lnTo>
                  <a:pt x="258051" y="1441843"/>
                </a:lnTo>
                <a:lnTo>
                  <a:pt x="267995" y="1389629"/>
                </a:lnTo>
                <a:lnTo>
                  <a:pt x="271310" y="1346911"/>
                </a:lnTo>
                <a:lnTo>
                  <a:pt x="261813" y="1304626"/>
                </a:lnTo>
                <a:lnTo>
                  <a:pt x="233324" y="1265618"/>
                </a:lnTo>
                <a:lnTo>
                  <a:pt x="186747" y="1237586"/>
                </a:lnTo>
                <a:lnTo>
                  <a:pt x="122986" y="1228242"/>
                </a:lnTo>
                <a:lnTo>
                  <a:pt x="68418" y="1239516"/>
                </a:lnTo>
                <a:lnTo>
                  <a:pt x="30137" y="1273327"/>
                </a:lnTo>
                <a:lnTo>
                  <a:pt x="7529" y="1322282"/>
                </a:lnTo>
                <a:lnTo>
                  <a:pt x="0" y="1378953"/>
                </a:lnTo>
                <a:lnTo>
                  <a:pt x="4052" y="1421573"/>
                </a:lnTo>
                <a:lnTo>
                  <a:pt x="16210" y="1462413"/>
                </a:lnTo>
                <a:lnTo>
                  <a:pt x="36474" y="1501474"/>
                </a:lnTo>
                <a:lnTo>
                  <a:pt x="64845" y="1538756"/>
                </a:lnTo>
                <a:lnTo>
                  <a:pt x="101323" y="1574260"/>
                </a:lnTo>
                <a:lnTo>
                  <a:pt x="145910" y="1607985"/>
                </a:lnTo>
                <a:lnTo>
                  <a:pt x="183399" y="1631068"/>
                </a:lnTo>
                <a:lnTo>
                  <a:pt x="222924" y="1651075"/>
                </a:lnTo>
                <a:lnTo>
                  <a:pt x="264485" y="1668005"/>
                </a:lnTo>
                <a:lnTo>
                  <a:pt x="308082" y="1681857"/>
                </a:lnTo>
                <a:lnTo>
                  <a:pt x="353716" y="1692632"/>
                </a:lnTo>
                <a:lnTo>
                  <a:pt x="401385" y="1700328"/>
                </a:lnTo>
                <a:lnTo>
                  <a:pt x="451090" y="1704946"/>
                </a:lnTo>
                <a:lnTo>
                  <a:pt x="502831" y="1706486"/>
                </a:lnTo>
                <a:lnTo>
                  <a:pt x="556381" y="1704824"/>
                </a:lnTo>
                <a:lnTo>
                  <a:pt x="608026" y="1699840"/>
                </a:lnTo>
                <a:lnTo>
                  <a:pt x="657767" y="1691532"/>
                </a:lnTo>
                <a:lnTo>
                  <a:pt x="705603" y="1679902"/>
                </a:lnTo>
                <a:lnTo>
                  <a:pt x="751535" y="1664949"/>
                </a:lnTo>
                <a:lnTo>
                  <a:pt x="795561" y="1646673"/>
                </a:lnTo>
                <a:lnTo>
                  <a:pt x="837682" y="1625075"/>
                </a:lnTo>
                <a:lnTo>
                  <a:pt x="877898" y="1600154"/>
                </a:lnTo>
                <a:lnTo>
                  <a:pt x="916209" y="1571910"/>
                </a:lnTo>
                <a:lnTo>
                  <a:pt x="952614" y="1540344"/>
                </a:lnTo>
                <a:lnTo>
                  <a:pt x="986293" y="1506224"/>
                </a:lnTo>
                <a:lnTo>
                  <a:pt x="1016428" y="1470324"/>
                </a:lnTo>
                <a:lnTo>
                  <a:pt x="1043018" y="1432645"/>
                </a:lnTo>
                <a:lnTo>
                  <a:pt x="1066063" y="1393186"/>
                </a:lnTo>
                <a:lnTo>
                  <a:pt x="1085562" y="1351948"/>
                </a:lnTo>
                <a:lnTo>
                  <a:pt x="1101517" y="1308930"/>
                </a:lnTo>
                <a:lnTo>
                  <a:pt x="1113926" y="1264132"/>
                </a:lnTo>
                <a:lnTo>
                  <a:pt x="1122789" y="1217555"/>
                </a:lnTo>
                <a:lnTo>
                  <a:pt x="1128108" y="1169197"/>
                </a:lnTo>
                <a:lnTo>
                  <a:pt x="1129880" y="1119060"/>
                </a:lnTo>
                <a:lnTo>
                  <a:pt x="1127779" y="1062622"/>
                </a:lnTo>
                <a:lnTo>
                  <a:pt x="1121478" y="1010076"/>
                </a:lnTo>
                <a:lnTo>
                  <a:pt x="1110980" y="961422"/>
                </a:lnTo>
                <a:lnTo>
                  <a:pt x="1096287" y="916661"/>
                </a:lnTo>
                <a:lnTo>
                  <a:pt x="1077404" y="875791"/>
                </a:lnTo>
                <a:lnTo>
                  <a:pt x="1049467" y="829362"/>
                </a:lnTo>
                <a:lnTo>
                  <a:pt x="1018141" y="787380"/>
                </a:lnTo>
                <a:lnTo>
                  <a:pt x="983426" y="749847"/>
                </a:lnTo>
                <a:lnTo>
                  <a:pt x="945324" y="716762"/>
                </a:lnTo>
                <a:lnTo>
                  <a:pt x="904574" y="688104"/>
                </a:lnTo>
                <a:lnTo>
                  <a:pt x="861937" y="663816"/>
                </a:lnTo>
                <a:lnTo>
                  <a:pt x="817417" y="643899"/>
                </a:lnTo>
                <a:lnTo>
                  <a:pt x="771016" y="628357"/>
                </a:lnTo>
                <a:close/>
              </a:path>
            </a:pathLst>
          </a:custGeom>
          <a:ln w="12700">
            <a:solidFill>
              <a:srgbClr val="7D1932"/>
            </a:solidFill>
          </a:ln>
        </p:spPr>
        <p:txBody>
          <a:bodyPr wrap="square" lIns="0" tIns="0" rIns="0" bIns="0" rtlCol="0"/>
          <a:lstStyle/>
          <a:p>
            <a:endParaRPr/>
          </a:p>
        </p:txBody>
      </p:sp>
      <p:sp>
        <p:nvSpPr>
          <p:cNvPr id="13" name="object 8">
            <a:extLst>
              <a:ext uri="{FF2B5EF4-FFF2-40B4-BE49-F238E27FC236}">
                <a16:creationId xmlns:a16="http://schemas.microsoft.com/office/drawing/2014/main" id="{642E14C7-2E77-1C52-D3E9-22C36125CBC0}"/>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3" name="Text Placeholder 3">
            <a:extLst>
              <a:ext uri="{FF2B5EF4-FFF2-40B4-BE49-F238E27FC236}">
                <a16:creationId xmlns:a16="http://schemas.microsoft.com/office/drawing/2014/main" id="{4250FF24-17BA-2455-FA71-434978D398E8}"/>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CFD0D267-E0A6-4AAB-D841-85F964F30482}"/>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8980693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pter 06 light">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5">
            <a:extLst>
              <a:ext uri="{FF2B5EF4-FFF2-40B4-BE49-F238E27FC236}">
                <a16:creationId xmlns:a16="http://schemas.microsoft.com/office/drawing/2014/main" id="{56CF2B96-88A4-5F5D-D4C4-12406F66FA6E}"/>
              </a:ext>
            </a:extLst>
          </p:cNvPr>
          <p:cNvSpPr/>
          <p:nvPr userDrawn="1"/>
        </p:nvSpPr>
        <p:spPr>
          <a:xfrm>
            <a:off x="2257362" y="2691765"/>
            <a:ext cx="1172210" cy="1762760"/>
          </a:xfrm>
          <a:custGeom>
            <a:avLst/>
            <a:gdLst/>
            <a:ahLst/>
            <a:cxnLst/>
            <a:rect l="l" t="t" r="r" b="b"/>
            <a:pathLst>
              <a:path w="1172209" h="1762760">
                <a:moveTo>
                  <a:pt x="1029195" y="799693"/>
                </a:moveTo>
                <a:lnTo>
                  <a:pt x="992557" y="764126"/>
                </a:lnTo>
                <a:lnTo>
                  <a:pt x="954093" y="733301"/>
                </a:lnTo>
                <a:lnTo>
                  <a:pt x="913800" y="707219"/>
                </a:lnTo>
                <a:lnTo>
                  <a:pt x="871680" y="685879"/>
                </a:lnTo>
                <a:lnTo>
                  <a:pt x="827732" y="669281"/>
                </a:lnTo>
                <a:lnTo>
                  <a:pt x="781957" y="657425"/>
                </a:lnTo>
                <a:lnTo>
                  <a:pt x="734354" y="650312"/>
                </a:lnTo>
                <a:lnTo>
                  <a:pt x="684923" y="647941"/>
                </a:lnTo>
                <a:lnTo>
                  <a:pt x="629528" y="650239"/>
                </a:lnTo>
                <a:lnTo>
                  <a:pt x="575490" y="657131"/>
                </a:lnTo>
                <a:lnTo>
                  <a:pt x="522810" y="668617"/>
                </a:lnTo>
                <a:lnTo>
                  <a:pt x="471487" y="684695"/>
                </a:lnTo>
                <a:lnTo>
                  <a:pt x="430874" y="701486"/>
                </a:lnTo>
                <a:lnTo>
                  <a:pt x="390067" y="722447"/>
                </a:lnTo>
                <a:lnTo>
                  <a:pt x="349068" y="747578"/>
                </a:lnTo>
                <a:lnTo>
                  <a:pt x="307877" y="776878"/>
                </a:lnTo>
                <a:lnTo>
                  <a:pt x="266496" y="810348"/>
                </a:lnTo>
                <a:lnTo>
                  <a:pt x="277117" y="755645"/>
                </a:lnTo>
                <a:lnTo>
                  <a:pt x="290224" y="702786"/>
                </a:lnTo>
                <a:lnTo>
                  <a:pt x="305819" y="651772"/>
                </a:lnTo>
                <a:lnTo>
                  <a:pt x="323900" y="602604"/>
                </a:lnTo>
                <a:lnTo>
                  <a:pt x="344468" y="555280"/>
                </a:lnTo>
                <a:lnTo>
                  <a:pt x="367522" y="509802"/>
                </a:lnTo>
                <a:lnTo>
                  <a:pt x="393061" y="466170"/>
                </a:lnTo>
                <a:lnTo>
                  <a:pt x="421087" y="424383"/>
                </a:lnTo>
                <a:lnTo>
                  <a:pt x="451599" y="384441"/>
                </a:lnTo>
                <a:lnTo>
                  <a:pt x="481365" y="350249"/>
                </a:lnTo>
                <a:lnTo>
                  <a:pt x="513507" y="317907"/>
                </a:lnTo>
                <a:lnTo>
                  <a:pt x="548024" y="287414"/>
                </a:lnTo>
                <a:lnTo>
                  <a:pt x="584916" y="258772"/>
                </a:lnTo>
                <a:lnTo>
                  <a:pt x="624184" y="231981"/>
                </a:lnTo>
                <a:lnTo>
                  <a:pt x="665827" y="207040"/>
                </a:lnTo>
                <a:lnTo>
                  <a:pt x="709846" y="183951"/>
                </a:lnTo>
                <a:lnTo>
                  <a:pt x="756241" y="162713"/>
                </a:lnTo>
                <a:lnTo>
                  <a:pt x="805011" y="143327"/>
                </a:lnTo>
                <a:lnTo>
                  <a:pt x="856157" y="125793"/>
                </a:lnTo>
                <a:lnTo>
                  <a:pt x="964679" y="106807"/>
                </a:lnTo>
                <a:lnTo>
                  <a:pt x="942974" y="0"/>
                </a:lnTo>
                <a:lnTo>
                  <a:pt x="889844" y="8173"/>
                </a:lnTo>
                <a:lnTo>
                  <a:pt x="838074" y="18162"/>
                </a:lnTo>
                <a:lnTo>
                  <a:pt x="787666" y="29967"/>
                </a:lnTo>
                <a:lnTo>
                  <a:pt x="738618" y="43588"/>
                </a:lnTo>
                <a:lnTo>
                  <a:pt x="690933" y="59025"/>
                </a:lnTo>
                <a:lnTo>
                  <a:pt x="644608" y="76277"/>
                </a:lnTo>
                <a:lnTo>
                  <a:pt x="599645" y="95346"/>
                </a:lnTo>
                <a:lnTo>
                  <a:pt x="556044" y="116230"/>
                </a:lnTo>
                <a:lnTo>
                  <a:pt x="513804" y="138930"/>
                </a:lnTo>
                <a:lnTo>
                  <a:pt x="472925" y="163445"/>
                </a:lnTo>
                <a:lnTo>
                  <a:pt x="433408" y="189776"/>
                </a:lnTo>
                <a:lnTo>
                  <a:pt x="395252" y="217923"/>
                </a:lnTo>
                <a:lnTo>
                  <a:pt x="358459" y="247885"/>
                </a:lnTo>
                <a:lnTo>
                  <a:pt x="323027" y="279663"/>
                </a:lnTo>
                <a:lnTo>
                  <a:pt x="288956" y="313257"/>
                </a:lnTo>
                <a:lnTo>
                  <a:pt x="256247" y="348665"/>
                </a:lnTo>
                <a:lnTo>
                  <a:pt x="225216" y="385503"/>
                </a:lnTo>
                <a:lnTo>
                  <a:pt x="196187" y="423378"/>
                </a:lnTo>
                <a:lnTo>
                  <a:pt x="169160" y="462291"/>
                </a:lnTo>
                <a:lnTo>
                  <a:pt x="144135" y="502241"/>
                </a:lnTo>
                <a:lnTo>
                  <a:pt x="121113" y="543229"/>
                </a:lnTo>
                <a:lnTo>
                  <a:pt x="100093" y="585255"/>
                </a:lnTo>
                <a:lnTo>
                  <a:pt x="81074" y="628318"/>
                </a:lnTo>
                <a:lnTo>
                  <a:pt x="64058" y="672418"/>
                </a:lnTo>
                <a:lnTo>
                  <a:pt x="49044" y="717556"/>
                </a:lnTo>
                <a:lnTo>
                  <a:pt x="36032" y="763732"/>
                </a:lnTo>
                <a:lnTo>
                  <a:pt x="25022" y="810945"/>
                </a:lnTo>
                <a:lnTo>
                  <a:pt x="16014" y="859195"/>
                </a:lnTo>
                <a:lnTo>
                  <a:pt x="9007" y="908483"/>
                </a:lnTo>
                <a:lnTo>
                  <a:pt x="4003" y="958808"/>
                </a:lnTo>
                <a:lnTo>
                  <a:pt x="1000" y="1010171"/>
                </a:lnTo>
                <a:lnTo>
                  <a:pt x="0" y="1062570"/>
                </a:lnTo>
                <a:lnTo>
                  <a:pt x="1171" y="1115840"/>
                </a:lnTo>
                <a:lnTo>
                  <a:pt x="4687" y="1167332"/>
                </a:lnTo>
                <a:lnTo>
                  <a:pt x="10548" y="1217044"/>
                </a:lnTo>
                <a:lnTo>
                  <a:pt x="18756" y="1264975"/>
                </a:lnTo>
                <a:lnTo>
                  <a:pt x="29311" y="1311126"/>
                </a:lnTo>
                <a:lnTo>
                  <a:pt x="42214" y="1355496"/>
                </a:lnTo>
                <a:lnTo>
                  <a:pt x="60492" y="1406065"/>
                </a:lnTo>
                <a:lnTo>
                  <a:pt x="81568" y="1453409"/>
                </a:lnTo>
                <a:lnTo>
                  <a:pt x="105443" y="1497527"/>
                </a:lnTo>
                <a:lnTo>
                  <a:pt x="132119" y="1538418"/>
                </a:lnTo>
                <a:lnTo>
                  <a:pt x="161594" y="1576082"/>
                </a:lnTo>
                <a:lnTo>
                  <a:pt x="193280" y="1610046"/>
                </a:lnTo>
                <a:lnTo>
                  <a:pt x="227573" y="1640783"/>
                </a:lnTo>
                <a:lnTo>
                  <a:pt x="264473" y="1668293"/>
                </a:lnTo>
                <a:lnTo>
                  <a:pt x="303978" y="1692577"/>
                </a:lnTo>
                <a:lnTo>
                  <a:pt x="346087" y="1713636"/>
                </a:lnTo>
                <a:lnTo>
                  <a:pt x="390510" y="1731144"/>
                </a:lnTo>
                <a:lnTo>
                  <a:pt x="436958" y="1744760"/>
                </a:lnTo>
                <a:lnTo>
                  <a:pt x="485431" y="1754485"/>
                </a:lnTo>
                <a:lnTo>
                  <a:pt x="535929" y="1760319"/>
                </a:lnTo>
                <a:lnTo>
                  <a:pt x="588454" y="1762264"/>
                </a:lnTo>
                <a:lnTo>
                  <a:pt x="634398" y="1760603"/>
                </a:lnTo>
                <a:lnTo>
                  <a:pt x="679617" y="1755623"/>
                </a:lnTo>
                <a:lnTo>
                  <a:pt x="724113" y="1747325"/>
                </a:lnTo>
                <a:lnTo>
                  <a:pt x="767884" y="1735712"/>
                </a:lnTo>
                <a:lnTo>
                  <a:pt x="810933" y="1720786"/>
                </a:lnTo>
                <a:lnTo>
                  <a:pt x="852872" y="1702383"/>
                </a:lnTo>
                <a:lnTo>
                  <a:pt x="893316" y="1680381"/>
                </a:lnTo>
                <a:lnTo>
                  <a:pt x="932265" y="1654775"/>
                </a:lnTo>
                <a:lnTo>
                  <a:pt x="969722" y="1625564"/>
                </a:lnTo>
                <a:lnTo>
                  <a:pt x="1005687" y="1592745"/>
                </a:lnTo>
                <a:lnTo>
                  <a:pt x="1041744" y="1552808"/>
                </a:lnTo>
                <a:lnTo>
                  <a:pt x="1073961" y="1508872"/>
                </a:lnTo>
                <a:lnTo>
                  <a:pt x="1102337" y="1460933"/>
                </a:lnTo>
                <a:lnTo>
                  <a:pt x="1126870" y="1408988"/>
                </a:lnTo>
                <a:lnTo>
                  <a:pt x="1143150" y="1365226"/>
                </a:lnTo>
                <a:lnTo>
                  <a:pt x="1155810" y="1320228"/>
                </a:lnTo>
                <a:lnTo>
                  <a:pt x="1164851" y="1273997"/>
                </a:lnTo>
                <a:lnTo>
                  <a:pt x="1170275" y="1226537"/>
                </a:lnTo>
                <a:lnTo>
                  <a:pt x="1172082" y="1177848"/>
                </a:lnTo>
                <a:lnTo>
                  <a:pt x="1169850" y="1122413"/>
                </a:lnTo>
                <a:lnTo>
                  <a:pt x="1163153" y="1069311"/>
                </a:lnTo>
                <a:lnTo>
                  <a:pt x="1151990" y="1018542"/>
                </a:lnTo>
                <a:lnTo>
                  <a:pt x="1136362" y="970106"/>
                </a:lnTo>
                <a:lnTo>
                  <a:pt x="1116269" y="924004"/>
                </a:lnTo>
                <a:lnTo>
                  <a:pt x="1091710" y="880234"/>
                </a:lnTo>
                <a:lnTo>
                  <a:pt x="1062685" y="838797"/>
                </a:lnTo>
                <a:lnTo>
                  <a:pt x="1029195" y="799693"/>
                </a:lnTo>
                <a:close/>
              </a:path>
              <a:path w="1172209" h="1762760">
                <a:moveTo>
                  <a:pt x="822388" y="1545691"/>
                </a:moveTo>
                <a:lnTo>
                  <a:pt x="791504" y="1583218"/>
                </a:lnTo>
                <a:lnTo>
                  <a:pt x="757538" y="1613923"/>
                </a:lnTo>
                <a:lnTo>
                  <a:pt x="720491" y="1637806"/>
                </a:lnTo>
                <a:lnTo>
                  <a:pt x="680363" y="1654865"/>
                </a:lnTo>
                <a:lnTo>
                  <a:pt x="637155" y="1665101"/>
                </a:lnTo>
                <a:lnTo>
                  <a:pt x="590867" y="1668513"/>
                </a:lnTo>
                <a:lnTo>
                  <a:pt x="542245" y="1664146"/>
                </a:lnTo>
                <a:lnTo>
                  <a:pt x="496874" y="1651045"/>
                </a:lnTo>
                <a:lnTo>
                  <a:pt x="454753" y="1629208"/>
                </a:lnTo>
                <a:lnTo>
                  <a:pt x="415883" y="1598635"/>
                </a:lnTo>
                <a:lnTo>
                  <a:pt x="380262" y="1559324"/>
                </a:lnTo>
                <a:lnTo>
                  <a:pt x="347891" y="1511274"/>
                </a:lnTo>
                <a:lnTo>
                  <a:pt x="328532" y="1474845"/>
                </a:lnTo>
                <a:lnTo>
                  <a:pt x="311450" y="1435441"/>
                </a:lnTo>
                <a:lnTo>
                  <a:pt x="296646" y="1393063"/>
                </a:lnTo>
                <a:lnTo>
                  <a:pt x="284120" y="1347711"/>
                </a:lnTo>
                <a:lnTo>
                  <a:pt x="273871" y="1299384"/>
                </a:lnTo>
                <a:lnTo>
                  <a:pt x="265899" y="1248083"/>
                </a:lnTo>
                <a:lnTo>
                  <a:pt x="260206" y="1193808"/>
                </a:lnTo>
                <a:lnTo>
                  <a:pt x="256789" y="1136560"/>
                </a:lnTo>
                <a:lnTo>
                  <a:pt x="255650" y="1076337"/>
                </a:lnTo>
                <a:lnTo>
                  <a:pt x="255799" y="1060140"/>
                </a:lnTo>
                <a:lnTo>
                  <a:pt x="256995" y="1019498"/>
                </a:lnTo>
                <a:lnTo>
                  <a:pt x="259184" y="971581"/>
                </a:lnTo>
                <a:lnTo>
                  <a:pt x="261670" y="929195"/>
                </a:lnTo>
                <a:lnTo>
                  <a:pt x="298186" y="892849"/>
                </a:lnTo>
                <a:lnTo>
                  <a:pt x="335381" y="862144"/>
                </a:lnTo>
                <a:lnTo>
                  <a:pt x="373252" y="837075"/>
                </a:lnTo>
                <a:lnTo>
                  <a:pt x="411797" y="817638"/>
                </a:lnTo>
                <a:lnTo>
                  <a:pt x="451478" y="803108"/>
                </a:lnTo>
                <a:lnTo>
                  <a:pt x="492742" y="792726"/>
                </a:lnTo>
                <a:lnTo>
                  <a:pt x="535589" y="786493"/>
                </a:lnTo>
                <a:lnTo>
                  <a:pt x="580021" y="784415"/>
                </a:lnTo>
                <a:lnTo>
                  <a:pt x="628571" y="787646"/>
                </a:lnTo>
                <a:lnTo>
                  <a:pt x="673739" y="797338"/>
                </a:lnTo>
                <a:lnTo>
                  <a:pt x="715524" y="813492"/>
                </a:lnTo>
                <a:lnTo>
                  <a:pt x="753927" y="836105"/>
                </a:lnTo>
                <a:lnTo>
                  <a:pt x="788947" y="865178"/>
                </a:lnTo>
                <a:lnTo>
                  <a:pt x="820585" y="900709"/>
                </a:lnTo>
                <a:lnTo>
                  <a:pt x="844416" y="935491"/>
                </a:lnTo>
                <a:lnTo>
                  <a:pt x="864582" y="973371"/>
                </a:lnTo>
                <a:lnTo>
                  <a:pt x="881084" y="1014348"/>
                </a:lnTo>
                <a:lnTo>
                  <a:pt x="893919" y="1058424"/>
                </a:lnTo>
                <a:lnTo>
                  <a:pt x="903088" y="1105600"/>
                </a:lnTo>
                <a:lnTo>
                  <a:pt x="908590" y="1155877"/>
                </a:lnTo>
                <a:lnTo>
                  <a:pt x="910424" y="1209255"/>
                </a:lnTo>
                <a:lnTo>
                  <a:pt x="908627" y="1268433"/>
                </a:lnTo>
                <a:lnTo>
                  <a:pt x="903235" y="1323906"/>
                </a:lnTo>
                <a:lnTo>
                  <a:pt x="894249" y="1375673"/>
                </a:lnTo>
                <a:lnTo>
                  <a:pt x="881671" y="1423734"/>
                </a:lnTo>
                <a:lnTo>
                  <a:pt x="865500" y="1468091"/>
                </a:lnTo>
                <a:lnTo>
                  <a:pt x="845739" y="1508743"/>
                </a:lnTo>
                <a:lnTo>
                  <a:pt x="822388" y="1545691"/>
                </a:lnTo>
                <a:close/>
              </a:path>
            </a:pathLst>
          </a:custGeom>
          <a:ln w="12700">
            <a:solidFill>
              <a:srgbClr val="7D1932"/>
            </a:solidFill>
          </a:ln>
        </p:spPr>
        <p:txBody>
          <a:bodyPr wrap="square" lIns="0" tIns="0" rIns="0" bIns="0" rtlCol="0"/>
          <a:lstStyle/>
          <a:p>
            <a:endParaRPr/>
          </a:p>
        </p:txBody>
      </p:sp>
      <p:sp>
        <p:nvSpPr>
          <p:cNvPr id="13" name="object 8">
            <a:extLst>
              <a:ext uri="{FF2B5EF4-FFF2-40B4-BE49-F238E27FC236}">
                <a16:creationId xmlns:a16="http://schemas.microsoft.com/office/drawing/2014/main" id="{73CFC202-A49E-1F1E-61B8-2722FDBAE75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70BB429D-A752-0BB5-2668-85FC39C010A6}"/>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CF3D63AF-342E-C5FB-4745-6290F599A549}"/>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98189472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hapter 07 light">
    <p:spTree>
      <p:nvGrpSpPr>
        <p:cNvPr id="1" name=""/>
        <p:cNvGrpSpPr/>
        <p:nvPr/>
      </p:nvGrpSpPr>
      <p:grpSpPr>
        <a:xfrm>
          <a:off x="0" y="0"/>
          <a:ext cx="0" cy="0"/>
          <a:chOff x="0" y="0"/>
          <a:chExt cx="0" cy="0"/>
        </a:xfrm>
      </p:grpSpPr>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9" name="object 13">
            <a:extLst>
              <a:ext uri="{FF2B5EF4-FFF2-40B4-BE49-F238E27FC236}">
                <a16:creationId xmlns:a16="http://schemas.microsoft.com/office/drawing/2014/main" id="{1B19AB3B-1536-F4C6-EC8D-111F54CF1A7D}"/>
              </a:ext>
            </a:extLst>
          </p:cNvPr>
          <p:cNvSpPr/>
          <p:nvPr userDrawn="1"/>
        </p:nvSpPr>
        <p:spPr>
          <a:xfrm>
            <a:off x="2264399" y="3108078"/>
            <a:ext cx="1134110" cy="1706880"/>
          </a:xfrm>
          <a:custGeom>
            <a:avLst/>
            <a:gdLst/>
            <a:ahLst/>
            <a:cxnLst/>
            <a:rect l="l" t="t" r="r" b="b"/>
            <a:pathLst>
              <a:path w="1134109" h="1706879">
                <a:moveTo>
                  <a:pt x="1133500" y="0"/>
                </a:moveTo>
                <a:lnTo>
                  <a:pt x="0" y="0"/>
                </a:lnTo>
                <a:lnTo>
                  <a:pt x="0" y="465188"/>
                </a:lnTo>
                <a:lnTo>
                  <a:pt x="73558" y="465188"/>
                </a:lnTo>
                <a:lnTo>
                  <a:pt x="82257" y="418130"/>
                </a:lnTo>
                <a:lnTo>
                  <a:pt x="92694" y="375445"/>
                </a:lnTo>
                <a:lnTo>
                  <a:pt x="104869" y="337134"/>
                </a:lnTo>
                <a:lnTo>
                  <a:pt x="134037" y="274465"/>
                </a:lnTo>
                <a:lnTo>
                  <a:pt x="167494" y="235007"/>
                </a:lnTo>
                <a:lnTo>
                  <a:pt x="211019" y="215314"/>
                </a:lnTo>
                <a:lnTo>
                  <a:pt x="265284" y="204041"/>
                </a:lnTo>
                <a:lnTo>
                  <a:pt x="326631" y="200704"/>
                </a:lnTo>
                <a:lnTo>
                  <a:pt x="364767" y="199961"/>
                </a:lnTo>
                <a:lnTo>
                  <a:pt x="408635" y="199514"/>
                </a:lnTo>
                <a:lnTo>
                  <a:pt x="458228" y="199364"/>
                </a:lnTo>
                <a:lnTo>
                  <a:pt x="931176" y="199364"/>
                </a:lnTo>
                <a:lnTo>
                  <a:pt x="122999" y="1706486"/>
                </a:lnTo>
                <a:lnTo>
                  <a:pt x="274383" y="1706486"/>
                </a:lnTo>
                <a:lnTo>
                  <a:pt x="1133500" y="77139"/>
                </a:lnTo>
                <a:lnTo>
                  <a:pt x="1133500" y="0"/>
                </a:lnTo>
                <a:close/>
              </a:path>
            </a:pathLst>
          </a:custGeom>
          <a:ln w="12700">
            <a:solidFill>
              <a:srgbClr val="7D1932"/>
            </a:solidFill>
          </a:ln>
        </p:spPr>
        <p:txBody>
          <a:bodyPr wrap="square" lIns="0" tIns="0" rIns="0" bIns="0" rtlCol="0"/>
          <a:lstStyle/>
          <a:p>
            <a:endParaRPr/>
          </a:p>
        </p:txBody>
      </p:sp>
      <p:sp>
        <p:nvSpPr>
          <p:cNvPr id="21" name="object 8">
            <a:extLst>
              <a:ext uri="{FF2B5EF4-FFF2-40B4-BE49-F238E27FC236}">
                <a16:creationId xmlns:a16="http://schemas.microsoft.com/office/drawing/2014/main" id="{9199F452-5CBB-74C5-F501-E46912B91DB1}"/>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404CA623-3E7C-9083-62DE-B0B37FEA115C}"/>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1E669F47-D0D1-4609-96AF-8C9769616E23}"/>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460086025"/>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hapter 08 light">
    <p:spTree>
      <p:nvGrpSpPr>
        <p:cNvPr id="1" name=""/>
        <p:cNvGrpSpPr/>
        <p:nvPr/>
      </p:nvGrpSpPr>
      <p:grpSpPr>
        <a:xfrm>
          <a:off x="0" y="0"/>
          <a:ext cx="0" cy="0"/>
          <a:chOff x="0" y="0"/>
          <a:chExt cx="0" cy="0"/>
        </a:xfrm>
      </p:grpSpPr>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9" name="object 11">
            <a:extLst>
              <a:ext uri="{FF2B5EF4-FFF2-40B4-BE49-F238E27FC236}">
                <a16:creationId xmlns:a16="http://schemas.microsoft.com/office/drawing/2014/main" id="{DA4E246A-5084-4D46-6181-985085879129}"/>
              </a:ext>
            </a:extLst>
          </p:cNvPr>
          <p:cNvSpPr/>
          <p:nvPr userDrawn="1"/>
        </p:nvSpPr>
        <p:spPr>
          <a:xfrm>
            <a:off x="2357223" y="2686050"/>
            <a:ext cx="1221740" cy="1768475"/>
          </a:xfrm>
          <a:custGeom>
            <a:avLst/>
            <a:gdLst/>
            <a:ahLst/>
            <a:cxnLst/>
            <a:rect l="l" t="t" r="r" b="b"/>
            <a:pathLst>
              <a:path w="1221740" h="1768475">
                <a:moveTo>
                  <a:pt x="1132903" y="1022934"/>
                </a:moveTo>
                <a:lnTo>
                  <a:pt x="1105301" y="994140"/>
                </a:lnTo>
                <a:lnTo>
                  <a:pt x="1073146" y="966074"/>
                </a:lnTo>
                <a:lnTo>
                  <a:pt x="1036438" y="938734"/>
                </a:lnTo>
                <a:lnTo>
                  <a:pt x="995179" y="912119"/>
                </a:lnTo>
                <a:lnTo>
                  <a:pt x="949367" y="886230"/>
                </a:lnTo>
                <a:lnTo>
                  <a:pt x="899005" y="861066"/>
                </a:lnTo>
                <a:lnTo>
                  <a:pt x="844092" y="836625"/>
                </a:lnTo>
                <a:lnTo>
                  <a:pt x="893464" y="812616"/>
                </a:lnTo>
                <a:lnTo>
                  <a:pt x="938685" y="786463"/>
                </a:lnTo>
                <a:lnTo>
                  <a:pt x="979752" y="758166"/>
                </a:lnTo>
                <a:lnTo>
                  <a:pt x="1016666" y="727723"/>
                </a:lnTo>
                <a:lnTo>
                  <a:pt x="1049424" y="695134"/>
                </a:lnTo>
                <a:lnTo>
                  <a:pt x="1078026" y="660400"/>
                </a:lnTo>
                <a:lnTo>
                  <a:pt x="1106679" y="616947"/>
                </a:lnTo>
                <a:lnTo>
                  <a:pt x="1128964" y="572497"/>
                </a:lnTo>
                <a:lnTo>
                  <a:pt x="1144883" y="527047"/>
                </a:lnTo>
                <a:lnTo>
                  <a:pt x="1154434" y="480597"/>
                </a:lnTo>
                <a:lnTo>
                  <a:pt x="1157617" y="433146"/>
                </a:lnTo>
                <a:lnTo>
                  <a:pt x="1154676" y="381202"/>
                </a:lnTo>
                <a:lnTo>
                  <a:pt x="1145852" y="331824"/>
                </a:lnTo>
                <a:lnTo>
                  <a:pt x="1131147" y="285010"/>
                </a:lnTo>
                <a:lnTo>
                  <a:pt x="1110561" y="240763"/>
                </a:lnTo>
                <a:lnTo>
                  <a:pt x="1084094" y="199081"/>
                </a:lnTo>
                <a:lnTo>
                  <a:pt x="1051748" y="159966"/>
                </a:lnTo>
                <a:lnTo>
                  <a:pt x="1013523" y="123418"/>
                </a:lnTo>
                <a:lnTo>
                  <a:pt x="976110" y="94494"/>
                </a:lnTo>
                <a:lnTo>
                  <a:pt x="935928" y="69426"/>
                </a:lnTo>
                <a:lnTo>
                  <a:pt x="892976" y="48214"/>
                </a:lnTo>
                <a:lnTo>
                  <a:pt x="847256" y="30857"/>
                </a:lnTo>
                <a:lnTo>
                  <a:pt x="798767" y="17357"/>
                </a:lnTo>
                <a:lnTo>
                  <a:pt x="747509" y="7714"/>
                </a:lnTo>
                <a:lnTo>
                  <a:pt x="693483" y="1928"/>
                </a:lnTo>
                <a:lnTo>
                  <a:pt x="636689" y="0"/>
                </a:lnTo>
                <a:lnTo>
                  <a:pt x="585781" y="1611"/>
                </a:lnTo>
                <a:lnTo>
                  <a:pt x="536497" y="6445"/>
                </a:lnTo>
                <a:lnTo>
                  <a:pt x="488836" y="14503"/>
                </a:lnTo>
                <a:lnTo>
                  <a:pt x="442797" y="25783"/>
                </a:lnTo>
                <a:lnTo>
                  <a:pt x="398382" y="40287"/>
                </a:lnTo>
                <a:lnTo>
                  <a:pt x="355591" y="58013"/>
                </a:lnTo>
                <a:lnTo>
                  <a:pt x="314422" y="78962"/>
                </a:lnTo>
                <a:lnTo>
                  <a:pt x="274877" y="103135"/>
                </a:lnTo>
                <a:lnTo>
                  <a:pt x="236956" y="130530"/>
                </a:lnTo>
                <a:lnTo>
                  <a:pt x="197809" y="164154"/>
                </a:lnTo>
                <a:lnTo>
                  <a:pt x="163882" y="199741"/>
                </a:lnTo>
                <a:lnTo>
                  <a:pt x="135176" y="237292"/>
                </a:lnTo>
                <a:lnTo>
                  <a:pt x="111690" y="276807"/>
                </a:lnTo>
                <a:lnTo>
                  <a:pt x="93423" y="318286"/>
                </a:lnTo>
                <a:lnTo>
                  <a:pt x="80376" y="361729"/>
                </a:lnTo>
                <a:lnTo>
                  <a:pt x="72548" y="407136"/>
                </a:lnTo>
                <a:lnTo>
                  <a:pt x="69938" y="454507"/>
                </a:lnTo>
                <a:lnTo>
                  <a:pt x="72977" y="504258"/>
                </a:lnTo>
                <a:lnTo>
                  <a:pt x="82094" y="551920"/>
                </a:lnTo>
                <a:lnTo>
                  <a:pt x="97288" y="597491"/>
                </a:lnTo>
                <a:lnTo>
                  <a:pt x="118560" y="640971"/>
                </a:lnTo>
                <a:lnTo>
                  <a:pt x="145910" y="682358"/>
                </a:lnTo>
                <a:lnTo>
                  <a:pt x="173377" y="715520"/>
                </a:lnTo>
                <a:lnTo>
                  <a:pt x="205130" y="747758"/>
                </a:lnTo>
                <a:lnTo>
                  <a:pt x="241171" y="779073"/>
                </a:lnTo>
                <a:lnTo>
                  <a:pt x="281499" y="809464"/>
                </a:lnTo>
                <a:lnTo>
                  <a:pt x="326114" y="838931"/>
                </a:lnTo>
                <a:lnTo>
                  <a:pt x="375018" y="867473"/>
                </a:lnTo>
                <a:lnTo>
                  <a:pt x="323818" y="888461"/>
                </a:lnTo>
                <a:lnTo>
                  <a:pt x="276335" y="910732"/>
                </a:lnTo>
                <a:lnTo>
                  <a:pt x="232567" y="934288"/>
                </a:lnTo>
                <a:lnTo>
                  <a:pt x="192516" y="959126"/>
                </a:lnTo>
                <a:lnTo>
                  <a:pt x="156181" y="985247"/>
                </a:lnTo>
                <a:lnTo>
                  <a:pt x="123564" y="1012651"/>
                </a:lnTo>
                <a:lnTo>
                  <a:pt x="94665" y="1041336"/>
                </a:lnTo>
                <a:lnTo>
                  <a:pt x="65737" y="1076955"/>
                </a:lnTo>
                <a:lnTo>
                  <a:pt x="42069" y="1115374"/>
                </a:lnTo>
                <a:lnTo>
                  <a:pt x="23663" y="1156593"/>
                </a:lnTo>
                <a:lnTo>
                  <a:pt x="10516" y="1200614"/>
                </a:lnTo>
                <a:lnTo>
                  <a:pt x="2629" y="1247437"/>
                </a:lnTo>
                <a:lnTo>
                  <a:pt x="0" y="1297063"/>
                </a:lnTo>
                <a:lnTo>
                  <a:pt x="2505" y="1347797"/>
                </a:lnTo>
                <a:lnTo>
                  <a:pt x="10023" y="1396157"/>
                </a:lnTo>
                <a:lnTo>
                  <a:pt x="22552" y="1442143"/>
                </a:lnTo>
                <a:lnTo>
                  <a:pt x="40093" y="1485755"/>
                </a:lnTo>
                <a:lnTo>
                  <a:pt x="62647" y="1526994"/>
                </a:lnTo>
                <a:lnTo>
                  <a:pt x="90214" y="1565859"/>
                </a:lnTo>
                <a:lnTo>
                  <a:pt x="122794" y="1602352"/>
                </a:lnTo>
                <a:lnTo>
                  <a:pt x="160388" y="1636471"/>
                </a:lnTo>
                <a:lnTo>
                  <a:pt x="197331" y="1664114"/>
                </a:lnTo>
                <a:lnTo>
                  <a:pt x="236895" y="1688505"/>
                </a:lnTo>
                <a:lnTo>
                  <a:pt x="279082" y="1709644"/>
                </a:lnTo>
                <a:lnTo>
                  <a:pt x="323889" y="1727531"/>
                </a:lnTo>
                <a:lnTo>
                  <a:pt x="371319" y="1742165"/>
                </a:lnTo>
                <a:lnTo>
                  <a:pt x="421369" y="1753548"/>
                </a:lnTo>
                <a:lnTo>
                  <a:pt x="474041" y="1761678"/>
                </a:lnTo>
                <a:lnTo>
                  <a:pt x="529334" y="1766556"/>
                </a:lnTo>
                <a:lnTo>
                  <a:pt x="587248" y="1768182"/>
                </a:lnTo>
                <a:lnTo>
                  <a:pt x="643064" y="1766747"/>
                </a:lnTo>
                <a:lnTo>
                  <a:pt x="696687" y="1762440"/>
                </a:lnTo>
                <a:lnTo>
                  <a:pt x="748116" y="1755261"/>
                </a:lnTo>
                <a:lnTo>
                  <a:pt x="797351" y="1745211"/>
                </a:lnTo>
                <a:lnTo>
                  <a:pt x="844392" y="1732289"/>
                </a:lnTo>
                <a:lnTo>
                  <a:pt x="889239" y="1716495"/>
                </a:lnTo>
                <a:lnTo>
                  <a:pt x="931892" y="1697829"/>
                </a:lnTo>
                <a:lnTo>
                  <a:pt x="972350" y="1676290"/>
                </a:lnTo>
                <a:lnTo>
                  <a:pt x="1010613" y="1651880"/>
                </a:lnTo>
                <a:lnTo>
                  <a:pt x="1046683" y="1624596"/>
                </a:lnTo>
                <a:lnTo>
                  <a:pt x="1087657" y="1587829"/>
                </a:lnTo>
                <a:lnTo>
                  <a:pt x="1123170" y="1549318"/>
                </a:lnTo>
                <a:lnTo>
                  <a:pt x="1153221" y="1509063"/>
                </a:lnTo>
                <a:lnTo>
                  <a:pt x="1177809" y="1467064"/>
                </a:lnTo>
                <a:lnTo>
                  <a:pt x="1196933" y="1423321"/>
                </a:lnTo>
                <a:lnTo>
                  <a:pt x="1210594" y="1377835"/>
                </a:lnTo>
                <a:lnTo>
                  <a:pt x="1218791" y="1330605"/>
                </a:lnTo>
                <a:lnTo>
                  <a:pt x="1221524" y="1281633"/>
                </a:lnTo>
                <a:lnTo>
                  <a:pt x="1219062" y="1230939"/>
                </a:lnTo>
                <a:lnTo>
                  <a:pt x="1211677" y="1183278"/>
                </a:lnTo>
                <a:lnTo>
                  <a:pt x="1199368" y="1138648"/>
                </a:lnTo>
                <a:lnTo>
                  <a:pt x="1182137" y="1097048"/>
                </a:lnTo>
                <a:lnTo>
                  <a:pt x="1159982" y="1058477"/>
                </a:lnTo>
                <a:lnTo>
                  <a:pt x="1132903" y="1022934"/>
                </a:lnTo>
                <a:close/>
              </a:path>
              <a:path w="1221740" h="1768475">
                <a:moveTo>
                  <a:pt x="889914" y="643191"/>
                </a:moveTo>
                <a:lnTo>
                  <a:pt x="866857" y="687771"/>
                </a:lnTo>
                <a:lnTo>
                  <a:pt x="837464" y="727748"/>
                </a:lnTo>
                <a:lnTo>
                  <a:pt x="801740" y="763124"/>
                </a:lnTo>
                <a:lnTo>
                  <a:pt x="759688" y="793902"/>
                </a:lnTo>
                <a:lnTo>
                  <a:pt x="698792" y="769465"/>
                </a:lnTo>
                <a:lnTo>
                  <a:pt x="642719" y="745398"/>
                </a:lnTo>
                <a:lnTo>
                  <a:pt x="591470" y="721702"/>
                </a:lnTo>
                <a:lnTo>
                  <a:pt x="545044" y="698376"/>
                </a:lnTo>
                <a:lnTo>
                  <a:pt x="503442" y="675420"/>
                </a:lnTo>
                <a:lnTo>
                  <a:pt x="466664" y="652834"/>
                </a:lnTo>
                <a:lnTo>
                  <a:pt x="434710" y="630619"/>
                </a:lnTo>
                <a:lnTo>
                  <a:pt x="371981" y="572611"/>
                </a:lnTo>
                <a:lnTo>
                  <a:pt x="344294" y="533405"/>
                </a:lnTo>
                <a:lnTo>
                  <a:pt x="324518" y="491158"/>
                </a:lnTo>
                <a:lnTo>
                  <a:pt x="312653" y="445872"/>
                </a:lnTo>
                <a:lnTo>
                  <a:pt x="308698" y="397548"/>
                </a:lnTo>
                <a:lnTo>
                  <a:pt x="312172" y="347497"/>
                </a:lnTo>
                <a:lnTo>
                  <a:pt x="322591" y="300811"/>
                </a:lnTo>
                <a:lnTo>
                  <a:pt x="339957" y="257494"/>
                </a:lnTo>
                <a:lnTo>
                  <a:pt x="364270" y="217547"/>
                </a:lnTo>
                <a:lnTo>
                  <a:pt x="395528" y="180975"/>
                </a:lnTo>
                <a:lnTo>
                  <a:pt x="432230" y="149572"/>
                </a:lnTo>
                <a:lnTo>
                  <a:pt x="472886" y="125150"/>
                </a:lnTo>
                <a:lnTo>
                  <a:pt x="517499" y="107705"/>
                </a:lnTo>
                <a:lnTo>
                  <a:pt x="566071" y="97239"/>
                </a:lnTo>
                <a:lnTo>
                  <a:pt x="618604" y="93751"/>
                </a:lnTo>
                <a:lnTo>
                  <a:pt x="671150" y="97381"/>
                </a:lnTo>
                <a:lnTo>
                  <a:pt x="719791" y="108273"/>
                </a:lnTo>
                <a:lnTo>
                  <a:pt x="764528" y="126428"/>
                </a:lnTo>
                <a:lnTo>
                  <a:pt x="805361" y="151847"/>
                </a:lnTo>
                <a:lnTo>
                  <a:pt x="842289" y="184531"/>
                </a:lnTo>
                <a:lnTo>
                  <a:pt x="873761" y="223002"/>
                </a:lnTo>
                <a:lnTo>
                  <a:pt x="898240" y="265796"/>
                </a:lnTo>
                <a:lnTo>
                  <a:pt x="915726" y="312910"/>
                </a:lnTo>
                <a:lnTo>
                  <a:pt x="926218" y="364343"/>
                </a:lnTo>
                <a:lnTo>
                  <a:pt x="929716" y="420090"/>
                </a:lnTo>
                <a:lnTo>
                  <a:pt x="928123" y="470412"/>
                </a:lnTo>
                <a:lnTo>
                  <a:pt x="923346" y="517884"/>
                </a:lnTo>
                <a:lnTo>
                  <a:pt x="915385" y="562505"/>
                </a:lnTo>
                <a:lnTo>
                  <a:pt x="904241" y="604274"/>
                </a:lnTo>
                <a:lnTo>
                  <a:pt x="889914" y="643191"/>
                </a:lnTo>
                <a:close/>
              </a:path>
              <a:path w="1221740" h="1768475">
                <a:moveTo>
                  <a:pt x="882688" y="1578317"/>
                </a:moveTo>
                <a:lnTo>
                  <a:pt x="848221" y="1607327"/>
                </a:lnTo>
                <a:lnTo>
                  <a:pt x="809934" y="1631061"/>
                </a:lnTo>
                <a:lnTo>
                  <a:pt x="767829" y="1649520"/>
                </a:lnTo>
                <a:lnTo>
                  <a:pt x="721905" y="1662704"/>
                </a:lnTo>
                <a:lnTo>
                  <a:pt x="672163" y="1670613"/>
                </a:lnTo>
                <a:lnTo>
                  <a:pt x="618604" y="1673250"/>
                </a:lnTo>
                <a:lnTo>
                  <a:pt x="562649" y="1670267"/>
                </a:lnTo>
                <a:lnTo>
                  <a:pt x="510545" y="1661319"/>
                </a:lnTo>
                <a:lnTo>
                  <a:pt x="462292" y="1646405"/>
                </a:lnTo>
                <a:lnTo>
                  <a:pt x="417892" y="1625524"/>
                </a:lnTo>
                <a:lnTo>
                  <a:pt x="377345" y="1598676"/>
                </a:lnTo>
                <a:lnTo>
                  <a:pt x="340652" y="1565859"/>
                </a:lnTo>
                <a:lnTo>
                  <a:pt x="308778" y="1528200"/>
                </a:lnTo>
                <a:lnTo>
                  <a:pt x="282701" y="1486814"/>
                </a:lnTo>
                <a:lnTo>
                  <a:pt x="262420" y="1441702"/>
                </a:lnTo>
                <a:lnTo>
                  <a:pt x="247934" y="1392863"/>
                </a:lnTo>
                <a:lnTo>
                  <a:pt x="239243" y="1340298"/>
                </a:lnTo>
                <a:lnTo>
                  <a:pt x="236347" y="1284008"/>
                </a:lnTo>
                <a:lnTo>
                  <a:pt x="238518" y="1236191"/>
                </a:lnTo>
                <a:lnTo>
                  <a:pt x="245032" y="1190506"/>
                </a:lnTo>
                <a:lnTo>
                  <a:pt x="255886" y="1146954"/>
                </a:lnTo>
                <a:lnTo>
                  <a:pt x="271081" y="1105536"/>
                </a:lnTo>
                <a:lnTo>
                  <a:pt x="290614" y="1066253"/>
                </a:lnTo>
                <a:lnTo>
                  <a:pt x="314777" y="1029399"/>
                </a:lnTo>
                <a:lnTo>
                  <a:pt x="343861" y="995247"/>
                </a:lnTo>
                <a:lnTo>
                  <a:pt x="377867" y="963799"/>
                </a:lnTo>
                <a:lnTo>
                  <a:pt x="416794" y="935055"/>
                </a:lnTo>
                <a:lnTo>
                  <a:pt x="460641" y="909015"/>
                </a:lnTo>
                <a:lnTo>
                  <a:pt x="509137" y="929357"/>
                </a:lnTo>
                <a:lnTo>
                  <a:pt x="556234" y="949556"/>
                </a:lnTo>
                <a:lnTo>
                  <a:pt x="601935" y="969612"/>
                </a:lnTo>
                <a:lnTo>
                  <a:pt x="646241" y="989525"/>
                </a:lnTo>
                <a:lnTo>
                  <a:pt x="689152" y="1009294"/>
                </a:lnTo>
                <a:lnTo>
                  <a:pt x="739001" y="1033658"/>
                </a:lnTo>
                <a:lnTo>
                  <a:pt x="783050" y="1057505"/>
                </a:lnTo>
                <a:lnTo>
                  <a:pt x="821297" y="1080830"/>
                </a:lnTo>
                <a:lnTo>
                  <a:pt x="853744" y="1103630"/>
                </a:lnTo>
                <a:lnTo>
                  <a:pt x="908007" y="1152442"/>
                </a:lnTo>
                <a:lnTo>
                  <a:pt x="947801" y="1206284"/>
                </a:lnTo>
                <a:lnTo>
                  <a:pt x="972221" y="1267252"/>
                </a:lnTo>
                <a:lnTo>
                  <a:pt x="980363" y="1337411"/>
                </a:lnTo>
                <a:lnTo>
                  <a:pt x="976456" y="1393756"/>
                </a:lnTo>
                <a:lnTo>
                  <a:pt x="964734" y="1446021"/>
                </a:lnTo>
                <a:lnTo>
                  <a:pt x="945198" y="1494204"/>
                </a:lnTo>
                <a:lnTo>
                  <a:pt x="917849" y="1538304"/>
                </a:lnTo>
                <a:lnTo>
                  <a:pt x="882688" y="1578317"/>
                </a:lnTo>
                <a:close/>
              </a:path>
            </a:pathLst>
          </a:custGeom>
          <a:ln w="12700">
            <a:solidFill>
              <a:srgbClr val="7D1932"/>
            </a:solidFill>
          </a:ln>
        </p:spPr>
        <p:txBody>
          <a:bodyPr wrap="square" lIns="0" tIns="0" rIns="0" bIns="0" rtlCol="0"/>
          <a:lstStyle/>
          <a:p>
            <a:endParaRPr/>
          </a:p>
        </p:txBody>
      </p:sp>
      <p:sp>
        <p:nvSpPr>
          <p:cNvPr id="21" name="object 8">
            <a:extLst>
              <a:ext uri="{FF2B5EF4-FFF2-40B4-BE49-F238E27FC236}">
                <a16:creationId xmlns:a16="http://schemas.microsoft.com/office/drawing/2014/main" id="{A8F82C36-E9E4-BCCA-5F48-A7D52DCD42B6}"/>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331B83B0-CB6E-BFE5-885D-6F0693A05187}"/>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ED178171-9FCF-A30A-4EE1-FC586A59CBC6}"/>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868426538"/>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hapter 09 light">
    <p:spTree>
      <p:nvGrpSpPr>
        <p:cNvPr id="1" name=""/>
        <p:cNvGrpSpPr/>
        <p:nvPr/>
      </p:nvGrpSpPr>
      <p:grpSpPr>
        <a:xfrm>
          <a:off x="0" y="0"/>
          <a:ext cx="0" cy="0"/>
          <a:chOff x="0" y="0"/>
          <a:chExt cx="0" cy="0"/>
        </a:xfrm>
      </p:grpSpPr>
      <p:grpSp>
        <p:nvGrpSpPr>
          <p:cNvPr id="10" name="object 2">
            <a:extLst>
              <a:ext uri="{FF2B5EF4-FFF2-40B4-BE49-F238E27FC236}">
                <a16:creationId xmlns:a16="http://schemas.microsoft.com/office/drawing/2014/main" id="{12FFE16B-6EE1-7202-5806-0E18DA8DDA53}"/>
              </a:ext>
            </a:extLst>
          </p:cNvPr>
          <p:cNvGrpSpPr/>
          <p:nvPr userDrawn="1"/>
        </p:nvGrpSpPr>
        <p:grpSpPr>
          <a:xfrm>
            <a:off x="0" y="660039"/>
            <a:ext cx="10692130" cy="6222232"/>
            <a:chOff x="0" y="660035"/>
            <a:chExt cx="10692130" cy="6222232"/>
          </a:xfrm>
        </p:grpSpPr>
        <p:sp>
          <p:nvSpPr>
            <p:cNvPr id="11" name="object 4">
              <a:extLst>
                <a:ext uri="{FF2B5EF4-FFF2-40B4-BE49-F238E27FC236}">
                  <a16:creationId xmlns:a16="http://schemas.microsoft.com/office/drawing/2014/main" id="{79279B70-B6D5-0BA2-AA85-C4C38CF270B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FB42EE9E-0471-7826-EE05-3D666D5D5717}"/>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20" name="Grafik 6" descr="schoenherr-logo-grey-CMYK.gif">
            <a:extLst>
              <a:ext uri="{FF2B5EF4-FFF2-40B4-BE49-F238E27FC236}">
                <a16:creationId xmlns:a16="http://schemas.microsoft.com/office/drawing/2014/main" id="{FC92961F-BF9D-20E2-0823-0FBC1678BF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6" name="object 25">
            <a:extLst>
              <a:ext uri="{FF2B5EF4-FFF2-40B4-BE49-F238E27FC236}">
                <a16:creationId xmlns:a16="http://schemas.microsoft.com/office/drawing/2014/main" id="{2CAA2588-E2D8-6517-2AE7-758D65A4D267}"/>
              </a:ext>
            </a:extLst>
          </p:cNvPr>
          <p:cNvSpPr/>
          <p:nvPr userDrawn="1"/>
        </p:nvSpPr>
        <p:spPr>
          <a:xfrm>
            <a:off x="2357592" y="3105150"/>
            <a:ext cx="1172210" cy="1750695"/>
          </a:xfrm>
          <a:custGeom>
            <a:avLst/>
            <a:gdLst/>
            <a:ahLst/>
            <a:cxnLst/>
            <a:rect l="l" t="t" r="r" b="b"/>
            <a:pathLst>
              <a:path w="1172209" h="1750695">
                <a:moveTo>
                  <a:pt x="1012317" y="188556"/>
                </a:moveTo>
                <a:lnTo>
                  <a:pt x="979267" y="152731"/>
                </a:lnTo>
                <a:lnTo>
                  <a:pt x="944035" y="120676"/>
                </a:lnTo>
                <a:lnTo>
                  <a:pt x="906622" y="92392"/>
                </a:lnTo>
                <a:lnTo>
                  <a:pt x="867026" y="67880"/>
                </a:lnTo>
                <a:lnTo>
                  <a:pt x="825249" y="47139"/>
                </a:lnTo>
                <a:lnTo>
                  <a:pt x="781290" y="30169"/>
                </a:lnTo>
                <a:lnTo>
                  <a:pt x="735149" y="16970"/>
                </a:lnTo>
                <a:lnTo>
                  <a:pt x="686827" y="7542"/>
                </a:lnTo>
                <a:lnTo>
                  <a:pt x="636325" y="1885"/>
                </a:lnTo>
                <a:lnTo>
                  <a:pt x="583641" y="0"/>
                </a:lnTo>
                <a:lnTo>
                  <a:pt x="529680" y="2078"/>
                </a:lnTo>
                <a:lnTo>
                  <a:pt x="477671" y="8313"/>
                </a:lnTo>
                <a:lnTo>
                  <a:pt x="427612" y="18706"/>
                </a:lnTo>
                <a:lnTo>
                  <a:pt x="379504" y="33254"/>
                </a:lnTo>
                <a:lnTo>
                  <a:pt x="333347" y="51959"/>
                </a:lnTo>
                <a:lnTo>
                  <a:pt x="289141" y="74820"/>
                </a:lnTo>
                <a:lnTo>
                  <a:pt x="246885" y="101837"/>
                </a:lnTo>
                <a:lnTo>
                  <a:pt x="206579" y="133010"/>
                </a:lnTo>
                <a:lnTo>
                  <a:pt x="168224" y="168338"/>
                </a:lnTo>
                <a:lnTo>
                  <a:pt x="132920" y="206696"/>
                </a:lnTo>
                <a:lnTo>
                  <a:pt x="101768" y="246957"/>
                </a:lnTo>
                <a:lnTo>
                  <a:pt x="74770" y="289122"/>
                </a:lnTo>
                <a:lnTo>
                  <a:pt x="51924" y="333189"/>
                </a:lnTo>
                <a:lnTo>
                  <a:pt x="33232" y="379159"/>
                </a:lnTo>
                <a:lnTo>
                  <a:pt x="18693" y="427030"/>
                </a:lnTo>
                <a:lnTo>
                  <a:pt x="8308" y="476804"/>
                </a:lnTo>
                <a:lnTo>
                  <a:pt x="2077" y="528478"/>
                </a:lnTo>
                <a:lnTo>
                  <a:pt x="0" y="582053"/>
                </a:lnTo>
                <a:lnTo>
                  <a:pt x="2270" y="638028"/>
                </a:lnTo>
                <a:lnTo>
                  <a:pt x="9080" y="691558"/>
                </a:lnTo>
                <a:lnTo>
                  <a:pt x="20431" y="742642"/>
                </a:lnTo>
                <a:lnTo>
                  <a:pt x="36323" y="791281"/>
                </a:lnTo>
                <a:lnTo>
                  <a:pt x="56757" y="837475"/>
                </a:lnTo>
                <a:lnTo>
                  <a:pt x="81733" y="881225"/>
                </a:lnTo>
                <a:lnTo>
                  <a:pt x="111251" y="922529"/>
                </a:lnTo>
                <a:lnTo>
                  <a:pt x="145313" y="961390"/>
                </a:lnTo>
                <a:lnTo>
                  <a:pt x="182437" y="996675"/>
                </a:lnTo>
                <a:lnTo>
                  <a:pt x="221163" y="1027255"/>
                </a:lnTo>
                <a:lnTo>
                  <a:pt x="261491" y="1053130"/>
                </a:lnTo>
                <a:lnTo>
                  <a:pt x="303422" y="1074300"/>
                </a:lnTo>
                <a:lnTo>
                  <a:pt x="346954" y="1090766"/>
                </a:lnTo>
                <a:lnTo>
                  <a:pt x="392090" y="1102527"/>
                </a:lnTo>
                <a:lnTo>
                  <a:pt x="438829" y="1109583"/>
                </a:lnTo>
                <a:lnTo>
                  <a:pt x="487172" y="1111935"/>
                </a:lnTo>
                <a:lnTo>
                  <a:pt x="547120" y="1109529"/>
                </a:lnTo>
                <a:lnTo>
                  <a:pt x="603980" y="1102309"/>
                </a:lnTo>
                <a:lnTo>
                  <a:pt x="657754" y="1090268"/>
                </a:lnTo>
                <a:lnTo>
                  <a:pt x="708444" y="1073404"/>
                </a:lnTo>
                <a:lnTo>
                  <a:pt x="747773" y="1056219"/>
                </a:lnTo>
                <a:lnTo>
                  <a:pt x="787154" y="1035478"/>
                </a:lnTo>
                <a:lnTo>
                  <a:pt x="826586" y="1011179"/>
                </a:lnTo>
                <a:lnTo>
                  <a:pt x="866067" y="983322"/>
                </a:lnTo>
                <a:lnTo>
                  <a:pt x="905598" y="951903"/>
                </a:lnTo>
                <a:lnTo>
                  <a:pt x="894934" y="1008003"/>
                </a:lnTo>
                <a:lnTo>
                  <a:pt x="881710" y="1061878"/>
                </a:lnTo>
                <a:lnTo>
                  <a:pt x="865927" y="1113526"/>
                </a:lnTo>
                <a:lnTo>
                  <a:pt x="847586" y="1162948"/>
                </a:lnTo>
                <a:lnTo>
                  <a:pt x="826685" y="1210143"/>
                </a:lnTo>
                <a:lnTo>
                  <a:pt x="803224" y="1255112"/>
                </a:lnTo>
                <a:lnTo>
                  <a:pt x="777204" y="1297853"/>
                </a:lnTo>
                <a:lnTo>
                  <a:pt x="748625" y="1338367"/>
                </a:lnTo>
                <a:lnTo>
                  <a:pt x="717486" y="1376654"/>
                </a:lnTo>
                <a:lnTo>
                  <a:pt x="687168" y="1409237"/>
                </a:lnTo>
                <a:lnTo>
                  <a:pt x="654584" y="1440090"/>
                </a:lnTo>
                <a:lnTo>
                  <a:pt x="619734" y="1469213"/>
                </a:lnTo>
                <a:lnTo>
                  <a:pt x="582617" y="1496605"/>
                </a:lnTo>
                <a:lnTo>
                  <a:pt x="543234" y="1522266"/>
                </a:lnTo>
                <a:lnTo>
                  <a:pt x="501584" y="1546196"/>
                </a:lnTo>
                <a:lnTo>
                  <a:pt x="457668" y="1568394"/>
                </a:lnTo>
                <a:lnTo>
                  <a:pt x="411485" y="1588860"/>
                </a:lnTo>
                <a:lnTo>
                  <a:pt x="363035" y="1607595"/>
                </a:lnTo>
                <a:lnTo>
                  <a:pt x="312318" y="1624596"/>
                </a:lnTo>
                <a:lnTo>
                  <a:pt x="203796" y="1643583"/>
                </a:lnTo>
                <a:lnTo>
                  <a:pt x="225501" y="1750390"/>
                </a:lnTo>
                <a:lnTo>
                  <a:pt x="279115" y="1742316"/>
                </a:lnTo>
                <a:lnTo>
                  <a:pt x="331428" y="1732335"/>
                </a:lnTo>
                <a:lnTo>
                  <a:pt x="382442" y="1720447"/>
                </a:lnTo>
                <a:lnTo>
                  <a:pt x="432155" y="1706652"/>
                </a:lnTo>
                <a:lnTo>
                  <a:pt x="480568" y="1690951"/>
                </a:lnTo>
                <a:lnTo>
                  <a:pt x="527681" y="1673343"/>
                </a:lnTo>
                <a:lnTo>
                  <a:pt x="573494" y="1653828"/>
                </a:lnTo>
                <a:lnTo>
                  <a:pt x="618007" y="1632407"/>
                </a:lnTo>
                <a:lnTo>
                  <a:pt x="667039" y="1605884"/>
                </a:lnTo>
                <a:lnTo>
                  <a:pt x="713880" y="1577502"/>
                </a:lnTo>
                <a:lnTo>
                  <a:pt x="758530" y="1547258"/>
                </a:lnTo>
                <a:lnTo>
                  <a:pt x="800990" y="1515153"/>
                </a:lnTo>
                <a:lnTo>
                  <a:pt x="841260" y="1481187"/>
                </a:lnTo>
                <a:lnTo>
                  <a:pt x="879343" y="1445359"/>
                </a:lnTo>
                <a:lnTo>
                  <a:pt x="915238" y="1407668"/>
                </a:lnTo>
                <a:lnTo>
                  <a:pt x="949539" y="1367457"/>
                </a:lnTo>
                <a:lnTo>
                  <a:pt x="981480" y="1325432"/>
                </a:lnTo>
                <a:lnTo>
                  <a:pt x="1011060" y="1281591"/>
                </a:lnTo>
                <a:lnTo>
                  <a:pt x="1038278" y="1235935"/>
                </a:lnTo>
                <a:lnTo>
                  <a:pt x="1063135" y="1188463"/>
                </a:lnTo>
                <a:lnTo>
                  <a:pt x="1085630" y="1139176"/>
                </a:lnTo>
                <a:lnTo>
                  <a:pt x="1105763" y="1088072"/>
                </a:lnTo>
                <a:lnTo>
                  <a:pt x="1121305" y="1042182"/>
                </a:lnTo>
                <a:lnTo>
                  <a:pt x="1134776" y="995533"/>
                </a:lnTo>
                <a:lnTo>
                  <a:pt x="1146175" y="948125"/>
                </a:lnTo>
                <a:lnTo>
                  <a:pt x="1155501" y="899956"/>
                </a:lnTo>
                <a:lnTo>
                  <a:pt x="1162755" y="851027"/>
                </a:lnTo>
                <a:lnTo>
                  <a:pt x="1167937" y="801336"/>
                </a:lnTo>
                <a:lnTo>
                  <a:pt x="1171046" y="750883"/>
                </a:lnTo>
                <a:lnTo>
                  <a:pt x="1172083" y="699668"/>
                </a:lnTo>
                <a:lnTo>
                  <a:pt x="1170762" y="642129"/>
                </a:lnTo>
                <a:lnTo>
                  <a:pt x="1166800" y="586806"/>
                </a:lnTo>
                <a:lnTo>
                  <a:pt x="1160198" y="533698"/>
                </a:lnTo>
                <a:lnTo>
                  <a:pt x="1150954" y="482805"/>
                </a:lnTo>
                <a:lnTo>
                  <a:pt x="1139070" y="434126"/>
                </a:lnTo>
                <a:lnTo>
                  <a:pt x="1124545" y="387662"/>
                </a:lnTo>
                <a:lnTo>
                  <a:pt x="1107380" y="343413"/>
                </a:lnTo>
                <a:lnTo>
                  <a:pt x="1087575" y="301378"/>
                </a:lnTo>
                <a:lnTo>
                  <a:pt x="1065129" y="261557"/>
                </a:lnTo>
                <a:lnTo>
                  <a:pt x="1040043" y="223950"/>
                </a:lnTo>
                <a:lnTo>
                  <a:pt x="1012317" y="188556"/>
                </a:lnTo>
                <a:close/>
              </a:path>
              <a:path w="1172209" h="1750695">
                <a:moveTo>
                  <a:pt x="915238" y="733374"/>
                </a:moveTo>
                <a:lnTo>
                  <a:pt x="914712" y="744804"/>
                </a:lnTo>
                <a:lnTo>
                  <a:pt x="914334" y="755338"/>
                </a:lnTo>
                <a:lnTo>
                  <a:pt x="914107" y="764978"/>
                </a:lnTo>
                <a:lnTo>
                  <a:pt x="914031" y="773722"/>
                </a:lnTo>
                <a:lnTo>
                  <a:pt x="913919" y="786037"/>
                </a:lnTo>
                <a:lnTo>
                  <a:pt x="913582" y="796867"/>
                </a:lnTo>
                <a:lnTo>
                  <a:pt x="913019" y="806211"/>
                </a:lnTo>
                <a:lnTo>
                  <a:pt x="912228" y="814069"/>
                </a:lnTo>
                <a:lnTo>
                  <a:pt x="911021" y="823569"/>
                </a:lnTo>
                <a:lnTo>
                  <a:pt x="910424" y="829906"/>
                </a:lnTo>
                <a:lnTo>
                  <a:pt x="875974" y="867887"/>
                </a:lnTo>
                <a:lnTo>
                  <a:pt x="840174" y="897589"/>
                </a:lnTo>
                <a:lnTo>
                  <a:pt x="803022" y="922174"/>
                </a:lnTo>
                <a:lnTo>
                  <a:pt x="764514" y="941641"/>
                </a:lnTo>
                <a:lnTo>
                  <a:pt x="724336" y="956443"/>
                </a:lnTo>
                <a:lnTo>
                  <a:pt x="682209" y="967016"/>
                </a:lnTo>
                <a:lnTo>
                  <a:pt x="638123" y="973359"/>
                </a:lnTo>
                <a:lnTo>
                  <a:pt x="592074" y="975474"/>
                </a:lnTo>
                <a:lnTo>
                  <a:pt x="543518" y="972244"/>
                </a:lnTo>
                <a:lnTo>
                  <a:pt x="498348" y="962553"/>
                </a:lnTo>
                <a:lnTo>
                  <a:pt x="456561" y="946400"/>
                </a:lnTo>
                <a:lnTo>
                  <a:pt x="418160" y="923786"/>
                </a:lnTo>
                <a:lnTo>
                  <a:pt x="383143" y="894708"/>
                </a:lnTo>
                <a:lnTo>
                  <a:pt x="351510" y="859167"/>
                </a:lnTo>
                <a:lnTo>
                  <a:pt x="327675" y="824393"/>
                </a:lnTo>
                <a:lnTo>
                  <a:pt x="307507" y="786517"/>
                </a:lnTo>
                <a:lnTo>
                  <a:pt x="291006" y="745540"/>
                </a:lnTo>
                <a:lnTo>
                  <a:pt x="278171" y="701462"/>
                </a:lnTo>
                <a:lnTo>
                  <a:pt x="269004" y="654285"/>
                </a:lnTo>
                <a:lnTo>
                  <a:pt x="263504" y="604008"/>
                </a:lnTo>
                <a:lnTo>
                  <a:pt x="261670" y="550633"/>
                </a:lnTo>
                <a:lnTo>
                  <a:pt x="263467" y="491480"/>
                </a:lnTo>
                <a:lnTo>
                  <a:pt x="268855" y="436080"/>
                </a:lnTo>
                <a:lnTo>
                  <a:pt x="277838" y="384433"/>
                </a:lnTo>
                <a:lnTo>
                  <a:pt x="290413" y="336540"/>
                </a:lnTo>
                <a:lnTo>
                  <a:pt x="306583" y="292400"/>
                </a:lnTo>
                <a:lnTo>
                  <a:pt x="326347" y="252013"/>
                </a:lnTo>
                <a:lnTo>
                  <a:pt x="349707" y="215379"/>
                </a:lnTo>
                <a:lnTo>
                  <a:pt x="380580" y="178218"/>
                </a:lnTo>
                <a:lnTo>
                  <a:pt x="414540" y="147812"/>
                </a:lnTo>
                <a:lnTo>
                  <a:pt x="451585" y="124161"/>
                </a:lnTo>
                <a:lnTo>
                  <a:pt x="491714" y="107267"/>
                </a:lnTo>
                <a:lnTo>
                  <a:pt x="534929" y="97130"/>
                </a:lnTo>
                <a:lnTo>
                  <a:pt x="581228" y="93751"/>
                </a:lnTo>
                <a:lnTo>
                  <a:pt x="629844" y="98119"/>
                </a:lnTo>
                <a:lnTo>
                  <a:pt x="675212" y="111222"/>
                </a:lnTo>
                <a:lnTo>
                  <a:pt x="717332" y="133061"/>
                </a:lnTo>
                <a:lnTo>
                  <a:pt x="756204" y="163635"/>
                </a:lnTo>
                <a:lnTo>
                  <a:pt x="791828" y="202944"/>
                </a:lnTo>
                <a:lnTo>
                  <a:pt x="824204" y="250990"/>
                </a:lnTo>
                <a:lnTo>
                  <a:pt x="843563" y="287418"/>
                </a:lnTo>
                <a:lnTo>
                  <a:pt x="860645" y="326821"/>
                </a:lnTo>
                <a:lnTo>
                  <a:pt x="875449" y="369197"/>
                </a:lnTo>
                <a:lnTo>
                  <a:pt x="887975" y="414548"/>
                </a:lnTo>
                <a:lnTo>
                  <a:pt x="898224" y="462872"/>
                </a:lnTo>
                <a:lnTo>
                  <a:pt x="906195" y="514171"/>
                </a:lnTo>
                <a:lnTo>
                  <a:pt x="911889" y="568444"/>
                </a:lnTo>
                <a:lnTo>
                  <a:pt x="915305" y="625692"/>
                </a:lnTo>
                <a:lnTo>
                  <a:pt x="916444" y="685914"/>
                </a:lnTo>
                <a:lnTo>
                  <a:pt x="916368" y="697787"/>
                </a:lnTo>
                <a:lnTo>
                  <a:pt x="916141" y="709653"/>
                </a:lnTo>
                <a:lnTo>
                  <a:pt x="915764" y="721515"/>
                </a:lnTo>
                <a:lnTo>
                  <a:pt x="915238" y="733374"/>
                </a:lnTo>
                <a:close/>
              </a:path>
            </a:pathLst>
          </a:custGeom>
          <a:ln w="12700">
            <a:solidFill>
              <a:srgbClr val="7D1932"/>
            </a:solidFill>
          </a:ln>
        </p:spPr>
        <p:txBody>
          <a:bodyPr wrap="square" lIns="0" tIns="0" rIns="0" bIns="0" rtlCol="0"/>
          <a:lstStyle/>
          <a:p>
            <a:endParaRPr/>
          </a:p>
        </p:txBody>
      </p:sp>
      <p:sp>
        <p:nvSpPr>
          <p:cNvPr id="17" name="object 8">
            <a:extLst>
              <a:ext uri="{FF2B5EF4-FFF2-40B4-BE49-F238E27FC236}">
                <a16:creationId xmlns:a16="http://schemas.microsoft.com/office/drawing/2014/main" id="{DD670012-6054-3F8D-1822-37B35F17233C}"/>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0077B53F-8951-52BE-351A-39349E1DF920}"/>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5632BA8B-964C-11A0-E2E5-DA5CD3B410E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91700021"/>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hapter 10 light">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5" name="object 22">
            <a:extLst>
              <a:ext uri="{FF2B5EF4-FFF2-40B4-BE49-F238E27FC236}">
                <a16:creationId xmlns:a16="http://schemas.microsoft.com/office/drawing/2014/main" id="{EDCA2850-7396-FF2C-8AD8-8A1EE7E16B6A}"/>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16" name="object 23">
            <a:extLst>
              <a:ext uri="{FF2B5EF4-FFF2-40B4-BE49-F238E27FC236}">
                <a16:creationId xmlns:a16="http://schemas.microsoft.com/office/drawing/2014/main" id="{C9D402EA-5FE3-3CFE-2ADA-E8074A678616}"/>
              </a:ext>
            </a:extLst>
          </p:cNvPr>
          <p:cNvSpPr/>
          <p:nvPr userDrawn="1"/>
        </p:nvSpPr>
        <p:spPr>
          <a:xfrm>
            <a:off x="1778268" y="3105150"/>
            <a:ext cx="1267460" cy="1349375"/>
          </a:xfrm>
          <a:custGeom>
            <a:avLst/>
            <a:gdLst/>
            <a:ahLst/>
            <a:cxnLst/>
            <a:rect l="l" t="t" r="r" b="b"/>
            <a:pathLst>
              <a:path w="1267459" h="1349375">
                <a:moveTo>
                  <a:pt x="917651" y="54584"/>
                </a:moveTo>
                <a:lnTo>
                  <a:pt x="876949" y="37907"/>
                </a:lnTo>
                <a:lnTo>
                  <a:pt x="833636" y="24261"/>
                </a:lnTo>
                <a:lnTo>
                  <a:pt x="787712" y="13647"/>
                </a:lnTo>
                <a:lnTo>
                  <a:pt x="739177" y="6065"/>
                </a:lnTo>
                <a:lnTo>
                  <a:pt x="688031" y="1516"/>
                </a:lnTo>
                <a:lnTo>
                  <a:pt x="634276" y="0"/>
                </a:lnTo>
                <a:lnTo>
                  <a:pt x="582993" y="1482"/>
                </a:lnTo>
                <a:lnTo>
                  <a:pt x="533654" y="5931"/>
                </a:lnTo>
                <a:lnTo>
                  <a:pt x="486257" y="13346"/>
                </a:lnTo>
                <a:lnTo>
                  <a:pt x="440804" y="23727"/>
                </a:lnTo>
                <a:lnTo>
                  <a:pt x="397294" y="37075"/>
                </a:lnTo>
                <a:lnTo>
                  <a:pt x="355727" y="53390"/>
                </a:lnTo>
                <a:lnTo>
                  <a:pt x="308790" y="76322"/>
                </a:lnTo>
                <a:lnTo>
                  <a:pt x="265426" y="102385"/>
                </a:lnTo>
                <a:lnTo>
                  <a:pt x="225632" y="131579"/>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697"/>
                </a:lnTo>
                <a:lnTo>
                  <a:pt x="6268" y="785788"/>
                </a:lnTo>
                <a:lnTo>
                  <a:pt x="14105" y="839311"/>
                </a:lnTo>
                <a:lnTo>
                  <a:pt x="25079" y="891263"/>
                </a:lnTo>
                <a:lnTo>
                  <a:pt x="39192" y="941641"/>
                </a:lnTo>
                <a:lnTo>
                  <a:pt x="56478" y="989993"/>
                </a:lnTo>
                <a:lnTo>
                  <a:pt x="77001" y="1035824"/>
                </a:lnTo>
                <a:lnTo>
                  <a:pt x="100758" y="1079137"/>
                </a:lnTo>
                <a:lnTo>
                  <a:pt x="127746" y="1119932"/>
                </a:lnTo>
                <a:lnTo>
                  <a:pt x="157962" y="1158214"/>
                </a:lnTo>
                <a:lnTo>
                  <a:pt x="190183" y="1192298"/>
                </a:lnTo>
                <a:lnTo>
                  <a:pt x="226068" y="1223346"/>
                </a:lnTo>
                <a:lnTo>
                  <a:pt x="265620" y="1251355"/>
                </a:lnTo>
                <a:lnTo>
                  <a:pt x="308839" y="1276322"/>
                </a:lnTo>
                <a:lnTo>
                  <a:pt x="355727" y="1298244"/>
                </a:lnTo>
                <a:lnTo>
                  <a:pt x="397260" y="1313833"/>
                </a:lnTo>
                <a:lnTo>
                  <a:pt x="440669" y="1326590"/>
                </a:lnTo>
                <a:lnTo>
                  <a:pt x="485954" y="1336513"/>
                </a:lnTo>
                <a:lnTo>
                  <a:pt x="533115" y="1343601"/>
                </a:lnTo>
                <a:lnTo>
                  <a:pt x="582154" y="1347855"/>
                </a:lnTo>
                <a:lnTo>
                  <a:pt x="633069" y="1349273"/>
                </a:lnTo>
                <a:lnTo>
                  <a:pt x="688917" y="1347516"/>
                </a:lnTo>
                <a:lnTo>
                  <a:pt x="742648" y="1342246"/>
                </a:lnTo>
                <a:lnTo>
                  <a:pt x="794260" y="1333464"/>
                </a:lnTo>
                <a:lnTo>
                  <a:pt x="843752" y="1321171"/>
                </a:lnTo>
                <a:lnTo>
                  <a:pt x="891120" y="1305369"/>
                </a:lnTo>
                <a:lnTo>
                  <a:pt x="936172" y="1286103"/>
                </a:lnTo>
                <a:lnTo>
                  <a:pt x="978713" y="1263416"/>
                </a:lnTo>
                <a:lnTo>
                  <a:pt x="1018747" y="1237310"/>
                </a:lnTo>
                <a:lnTo>
                  <a:pt x="1056274" y="1207784"/>
                </a:lnTo>
                <a:lnTo>
                  <a:pt x="1091298" y="1174838"/>
                </a:lnTo>
                <a:lnTo>
                  <a:pt x="1122690" y="1139402"/>
                </a:lnTo>
                <a:lnTo>
                  <a:pt x="1151290" y="1100501"/>
                </a:lnTo>
                <a:lnTo>
                  <a:pt x="1177095" y="1058134"/>
                </a:lnTo>
                <a:lnTo>
                  <a:pt x="1200104" y="1012301"/>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699" y="323899"/>
                </a:lnTo>
                <a:lnTo>
                  <a:pt x="1169666" y="281061"/>
                </a:lnTo>
                <a:lnTo>
                  <a:pt x="1143498" y="240735"/>
                </a:lnTo>
                <a:lnTo>
                  <a:pt x="1114196" y="202920"/>
                </a:lnTo>
                <a:lnTo>
                  <a:pt x="1081250" y="166994"/>
                </a:lnTo>
                <a:lnTo>
                  <a:pt x="1045124" y="134195"/>
                </a:lnTo>
                <a:lnTo>
                  <a:pt x="1005816" y="104527"/>
                </a:lnTo>
                <a:lnTo>
                  <a:pt x="963325" y="77989"/>
                </a:lnTo>
                <a:lnTo>
                  <a:pt x="917651" y="54584"/>
                </a:lnTo>
                <a:close/>
              </a:path>
              <a:path w="1267459" h="1349375">
                <a:moveTo>
                  <a:pt x="905586" y="1105408"/>
                </a:moveTo>
                <a:lnTo>
                  <a:pt x="876693" y="1148700"/>
                </a:lnTo>
                <a:lnTo>
                  <a:pt x="844456" y="1185331"/>
                </a:lnTo>
                <a:lnTo>
                  <a:pt x="808872" y="1215301"/>
                </a:lnTo>
                <a:lnTo>
                  <a:pt x="769942" y="1238610"/>
                </a:lnTo>
                <a:lnTo>
                  <a:pt x="727665" y="1255259"/>
                </a:lnTo>
                <a:lnTo>
                  <a:pt x="682041" y="1265248"/>
                </a:lnTo>
                <a:lnTo>
                  <a:pt x="633069" y="1268577"/>
                </a:lnTo>
                <a:lnTo>
                  <a:pt x="584109" y="1265248"/>
                </a:lnTo>
                <a:lnTo>
                  <a:pt x="538520" y="1255259"/>
                </a:lnTo>
                <a:lnTo>
                  <a:pt x="496303" y="1238610"/>
                </a:lnTo>
                <a:lnTo>
                  <a:pt x="457458" y="1215301"/>
                </a:lnTo>
                <a:lnTo>
                  <a:pt x="421983" y="1185331"/>
                </a:lnTo>
                <a:lnTo>
                  <a:pt x="389881" y="1148700"/>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6" y="612847"/>
                </a:lnTo>
                <a:lnTo>
                  <a:pt x="271377" y="554790"/>
                </a:lnTo>
                <a:lnTo>
                  <a:pt x="277479" y="499867"/>
                </a:lnTo>
                <a:lnTo>
                  <a:pt x="286022" y="448078"/>
                </a:lnTo>
                <a:lnTo>
                  <a:pt x="297006" y="399423"/>
                </a:lnTo>
                <a:lnTo>
                  <a:pt x="310433" y="353902"/>
                </a:lnTo>
                <a:lnTo>
                  <a:pt x="326301" y="311516"/>
                </a:lnTo>
                <a:lnTo>
                  <a:pt x="344612" y="272263"/>
                </a:lnTo>
                <a:lnTo>
                  <a:pt x="365366" y="236143"/>
                </a:lnTo>
                <a:lnTo>
                  <a:pt x="395092" y="194902"/>
                </a:lnTo>
                <a:lnTo>
                  <a:pt x="427772" y="160006"/>
                </a:lnTo>
                <a:lnTo>
                  <a:pt x="463406" y="131454"/>
                </a:lnTo>
                <a:lnTo>
                  <a:pt x="501995" y="109247"/>
                </a:lnTo>
                <a:lnTo>
                  <a:pt x="543537" y="93385"/>
                </a:lnTo>
                <a:lnTo>
                  <a:pt x="588033" y="83868"/>
                </a:lnTo>
                <a:lnTo>
                  <a:pt x="635482" y="80695"/>
                </a:lnTo>
                <a:lnTo>
                  <a:pt x="682272" y="83868"/>
                </a:lnTo>
                <a:lnTo>
                  <a:pt x="726184" y="93385"/>
                </a:lnTo>
                <a:lnTo>
                  <a:pt x="767217" y="109247"/>
                </a:lnTo>
                <a:lnTo>
                  <a:pt x="805373" y="131454"/>
                </a:lnTo>
                <a:lnTo>
                  <a:pt x="840651" y="160006"/>
                </a:lnTo>
                <a:lnTo>
                  <a:pt x="873052" y="194902"/>
                </a:lnTo>
                <a:lnTo>
                  <a:pt x="902576" y="236143"/>
                </a:lnTo>
                <a:lnTo>
                  <a:pt x="923199" y="272263"/>
                </a:lnTo>
                <a:lnTo>
                  <a:pt x="941396" y="311516"/>
                </a:lnTo>
                <a:lnTo>
                  <a:pt x="957168" y="353902"/>
                </a:lnTo>
                <a:lnTo>
                  <a:pt x="970514" y="399423"/>
                </a:lnTo>
                <a:lnTo>
                  <a:pt x="981434" y="448078"/>
                </a:lnTo>
                <a:lnTo>
                  <a:pt x="989927" y="499867"/>
                </a:lnTo>
                <a:lnTo>
                  <a:pt x="995994" y="554790"/>
                </a:lnTo>
                <a:lnTo>
                  <a:pt x="999635" y="612847"/>
                </a:lnTo>
                <a:lnTo>
                  <a:pt x="1000848" y="674039"/>
                </a:lnTo>
                <a:lnTo>
                  <a:pt x="999672" y="732344"/>
                </a:lnTo>
                <a:lnTo>
                  <a:pt x="996143" y="788056"/>
                </a:lnTo>
                <a:lnTo>
                  <a:pt x="990262" y="841174"/>
                </a:lnTo>
                <a:lnTo>
                  <a:pt x="982028" y="891699"/>
                </a:lnTo>
                <a:lnTo>
                  <a:pt x="971443" y="939630"/>
                </a:lnTo>
                <a:lnTo>
                  <a:pt x="958506" y="984966"/>
                </a:lnTo>
                <a:lnTo>
                  <a:pt x="943217" y="1027708"/>
                </a:lnTo>
                <a:lnTo>
                  <a:pt x="925577" y="1067856"/>
                </a:lnTo>
                <a:lnTo>
                  <a:pt x="905586"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39DC67D9-9DDB-AB34-F7A1-C202954EE9FE}"/>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513500E5-10EA-F16F-A787-09BF8F747FD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42496077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hapter 11 light">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6" name="object 21">
            <a:extLst>
              <a:ext uri="{FF2B5EF4-FFF2-40B4-BE49-F238E27FC236}">
                <a16:creationId xmlns:a16="http://schemas.microsoft.com/office/drawing/2014/main" id="{507621FB-25AB-C67A-9AB8-2323EC22F61F}"/>
              </a:ext>
            </a:extLst>
          </p:cNvPr>
          <p:cNvSpPr/>
          <p:nvPr userDrawn="1"/>
        </p:nvSpPr>
        <p:spPr>
          <a:xfrm>
            <a:off x="1840493" y="3123882"/>
            <a:ext cx="817880" cy="1311910"/>
          </a:xfrm>
          <a:custGeom>
            <a:avLst/>
            <a:gdLst/>
            <a:ahLst/>
            <a:cxnLst/>
            <a:rect l="l" t="t" r="r" b="b"/>
            <a:pathLst>
              <a:path w="817880" h="1311909">
                <a:moveTo>
                  <a:pt x="817562" y="1227048"/>
                </a:moveTo>
                <a:lnTo>
                  <a:pt x="773536" y="1223494"/>
                </a:lnTo>
                <a:lnTo>
                  <a:pt x="711441" y="1215186"/>
                </a:lnTo>
                <a:lnTo>
                  <a:pt x="650243" y="1203913"/>
                </a:lnTo>
                <a:lnTo>
                  <a:pt x="608952" y="1191450"/>
                </a:lnTo>
                <a:lnTo>
                  <a:pt x="565643" y="1158630"/>
                </a:lnTo>
                <a:lnTo>
                  <a:pt x="541264" y="1108535"/>
                </a:lnTo>
                <a:lnTo>
                  <a:pt x="536600" y="1069213"/>
                </a:lnTo>
                <a:lnTo>
                  <a:pt x="536600" y="365506"/>
                </a:lnTo>
                <a:lnTo>
                  <a:pt x="536826" y="323224"/>
                </a:lnTo>
                <a:lnTo>
                  <a:pt x="537505" y="278276"/>
                </a:lnTo>
                <a:lnTo>
                  <a:pt x="538636" y="230660"/>
                </a:lnTo>
                <a:lnTo>
                  <a:pt x="540219" y="180378"/>
                </a:lnTo>
                <a:lnTo>
                  <a:pt x="542022" y="130387"/>
                </a:lnTo>
                <a:lnTo>
                  <a:pt x="543828" y="83664"/>
                </a:lnTo>
                <a:lnTo>
                  <a:pt x="545636" y="40203"/>
                </a:lnTo>
                <a:lnTo>
                  <a:pt x="547446" y="0"/>
                </a:lnTo>
                <a:lnTo>
                  <a:pt x="447370" y="0"/>
                </a:lnTo>
                <a:lnTo>
                  <a:pt x="388123" y="52814"/>
                </a:lnTo>
                <a:lnTo>
                  <a:pt x="347538" y="77882"/>
                </a:lnTo>
                <a:lnTo>
                  <a:pt x="299643" y="102057"/>
                </a:lnTo>
                <a:lnTo>
                  <a:pt x="257319" y="119146"/>
                </a:lnTo>
                <a:lnTo>
                  <a:pt x="212824" y="132435"/>
                </a:lnTo>
                <a:lnTo>
                  <a:pt x="166159" y="141925"/>
                </a:lnTo>
                <a:lnTo>
                  <a:pt x="117324" y="147619"/>
                </a:lnTo>
                <a:lnTo>
                  <a:pt x="66319" y="149517"/>
                </a:lnTo>
                <a:lnTo>
                  <a:pt x="0" y="149517"/>
                </a:lnTo>
                <a:lnTo>
                  <a:pt x="0" y="249199"/>
                </a:lnTo>
                <a:lnTo>
                  <a:pt x="300253" y="249199"/>
                </a:lnTo>
                <a:lnTo>
                  <a:pt x="300253" y="1082268"/>
                </a:lnTo>
                <a:lnTo>
                  <a:pt x="295279" y="1128995"/>
                </a:lnTo>
                <a:lnTo>
                  <a:pt x="269311" y="1174794"/>
                </a:lnTo>
                <a:lnTo>
                  <a:pt x="223075" y="1200937"/>
                </a:lnTo>
                <a:lnTo>
                  <a:pt x="182225" y="1209103"/>
                </a:lnTo>
                <a:lnTo>
                  <a:pt x="117563" y="1216964"/>
                </a:lnTo>
                <a:lnTo>
                  <a:pt x="51087" y="1223349"/>
                </a:lnTo>
                <a:lnTo>
                  <a:pt x="4813" y="1227048"/>
                </a:lnTo>
                <a:lnTo>
                  <a:pt x="4813"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17" name="object 22">
            <a:extLst>
              <a:ext uri="{FF2B5EF4-FFF2-40B4-BE49-F238E27FC236}">
                <a16:creationId xmlns:a16="http://schemas.microsoft.com/office/drawing/2014/main" id="{7966B022-AA0F-5C8C-817E-F92CF8645179}"/>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CBE5CE1D-99A5-C5FD-A522-CAC274FAE995}"/>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8DDDB273-0D80-6740-6B8E-7C4B7A0F1D45}"/>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7396631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hapter 12 light">
    <p:spTree>
      <p:nvGrpSpPr>
        <p:cNvPr id="1" name=""/>
        <p:cNvGrpSpPr/>
        <p:nvPr/>
      </p:nvGrpSpPr>
      <p:grpSpPr>
        <a:xfrm>
          <a:off x="0" y="0"/>
          <a:ext cx="0" cy="0"/>
          <a:chOff x="0" y="0"/>
          <a:chExt cx="0" cy="0"/>
        </a:xfrm>
      </p:grpSpPr>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5051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9">
            <a:extLst>
              <a:ext uri="{FF2B5EF4-FFF2-40B4-BE49-F238E27FC236}">
                <a16:creationId xmlns:a16="http://schemas.microsoft.com/office/drawing/2014/main" id="{72DEF922-F396-C993-A15B-FC7350E395DF}"/>
              </a:ext>
            </a:extLst>
          </p:cNvPr>
          <p:cNvSpPr/>
          <p:nvPr userDrawn="1"/>
        </p:nvSpPr>
        <p:spPr>
          <a:xfrm>
            <a:off x="1804032" y="3123882"/>
            <a:ext cx="1130300" cy="1311910"/>
          </a:xfrm>
          <a:custGeom>
            <a:avLst/>
            <a:gdLst/>
            <a:ahLst/>
            <a:cxnLst/>
            <a:rect l="l" t="t" r="r" b="b"/>
            <a:pathLst>
              <a:path w="1130300" h="1311909">
                <a:moveTo>
                  <a:pt x="1129880" y="1100074"/>
                </a:moveTo>
                <a:lnTo>
                  <a:pt x="202577" y="1100074"/>
                </a:lnTo>
                <a:lnTo>
                  <a:pt x="233550" y="1076187"/>
                </a:lnTo>
                <a:lnTo>
                  <a:pt x="268595" y="1051926"/>
                </a:lnTo>
                <a:lnTo>
                  <a:pt x="307712" y="1027291"/>
                </a:lnTo>
                <a:lnTo>
                  <a:pt x="350900" y="1002284"/>
                </a:lnTo>
                <a:lnTo>
                  <a:pt x="397021" y="977355"/>
                </a:lnTo>
                <a:lnTo>
                  <a:pt x="444950" y="952938"/>
                </a:lnTo>
                <a:lnTo>
                  <a:pt x="494690" y="929035"/>
                </a:lnTo>
                <a:lnTo>
                  <a:pt x="546239" y="905649"/>
                </a:lnTo>
                <a:lnTo>
                  <a:pt x="602413" y="880909"/>
                </a:lnTo>
                <a:lnTo>
                  <a:pt x="653560" y="858048"/>
                </a:lnTo>
                <a:lnTo>
                  <a:pt x="699682" y="837063"/>
                </a:lnTo>
                <a:lnTo>
                  <a:pt x="740781" y="817953"/>
                </a:lnTo>
                <a:lnTo>
                  <a:pt x="776856" y="800718"/>
                </a:lnTo>
                <a:lnTo>
                  <a:pt x="849358" y="762640"/>
                </a:lnTo>
                <a:lnTo>
                  <a:pt x="888095" y="737777"/>
                </a:lnTo>
                <a:lnTo>
                  <a:pt x="924121" y="710767"/>
                </a:lnTo>
                <a:lnTo>
                  <a:pt x="957440" y="681609"/>
                </a:lnTo>
                <a:lnTo>
                  <a:pt x="984379" y="653313"/>
                </a:lnTo>
                <a:lnTo>
                  <a:pt x="1026281" y="590499"/>
                </a:lnTo>
                <a:lnTo>
                  <a:pt x="1052584" y="519446"/>
                </a:lnTo>
                <a:lnTo>
                  <a:pt x="1060684" y="480995"/>
                </a:lnTo>
                <a:lnTo>
                  <a:pt x="1065547" y="440612"/>
                </a:lnTo>
                <a:lnTo>
                  <a:pt x="1067168" y="398297"/>
                </a:lnTo>
                <a:lnTo>
                  <a:pt x="1064202" y="347968"/>
                </a:lnTo>
                <a:lnTo>
                  <a:pt x="1055306" y="300615"/>
                </a:lnTo>
                <a:lnTo>
                  <a:pt x="1040479" y="256236"/>
                </a:lnTo>
                <a:lnTo>
                  <a:pt x="1019721" y="214832"/>
                </a:lnTo>
                <a:lnTo>
                  <a:pt x="993033" y="176403"/>
                </a:lnTo>
                <a:lnTo>
                  <a:pt x="960415" y="140949"/>
                </a:lnTo>
                <a:lnTo>
                  <a:pt x="921867" y="108470"/>
                </a:lnTo>
                <a:lnTo>
                  <a:pt x="883943" y="83047"/>
                </a:lnTo>
                <a:lnTo>
                  <a:pt x="842836" y="61014"/>
                </a:lnTo>
                <a:lnTo>
                  <a:pt x="798546" y="42371"/>
                </a:lnTo>
                <a:lnTo>
                  <a:pt x="751074" y="27117"/>
                </a:lnTo>
                <a:lnTo>
                  <a:pt x="700420" y="15253"/>
                </a:lnTo>
                <a:lnTo>
                  <a:pt x="646583" y="6779"/>
                </a:lnTo>
                <a:lnTo>
                  <a:pt x="589563" y="1694"/>
                </a:lnTo>
                <a:lnTo>
                  <a:pt x="529361" y="0"/>
                </a:lnTo>
                <a:lnTo>
                  <a:pt x="473666" y="2078"/>
                </a:lnTo>
                <a:lnTo>
                  <a:pt x="419930" y="8310"/>
                </a:lnTo>
                <a:lnTo>
                  <a:pt x="368153" y="18693"/>
                </a:lnTo>
                <a:lnTo>
                  <a:pt x="318338" y="33223"/>
                </a:lnTo>
                <a:lnTo>
                  <a:pt x="271461" y="51102"/>
                </a:lnTo>
                <a:lnTo>
                  <a:pt x="228501" y="71497"/>
                </a:lnTo>
                <a:lnTo>
                  <a:pt x="189461" y="94412"/>
                </a:lnTo>
                <a:lnTo>
                  <a:pt x="154343" y="119849"/>
                </a:lnTo>
                <a:lnTo>
                  <a:pt x="122533" y="147777"/>
                </a:lnTo>
                <a:lnTo>
                  <a:pt x="94651" y="176963"/>
                </a:lnTo>
                <a:lnTo>
                  <a:pt x="70691" y="207409"/>
                </a:lnTo>
                <a:lnTo>
                  <a:pt x="34819" y="271420"/>
                </a:lnTo>
                <a:lnTo>
                  <a:pt x="16727" y="335791"/>
                </a:lnTo>
                <a:lnTo>
                  <a:pt x="14465" y="367868"/>
                </a:lnTo>
                <a:lnTo>
                  <a:pt x="16501" y="400546"/>
                </a:lnTo>
                <a:lnTo>
                  <a:pt x="32783" y="455434"/>
                </a:lnTo>
                <a:lnTo>
                  <a:pt x="65038" y="495556"/>
                </a:lnTo>
                <a:lnTo>
                  <a:pt x="111459" y="516021"/>
                </a:lnTo>
                <a:lnTo>
                  <a:pt x="174955" y="516392"/>
                </a:lnTo>
                <a:lnTo>
                  <a:pt x="231324" y="498894"/>
                </a:lnTo>
                <a:lnTo>
                  <a:pt x="269234" y="465449"/>
                </a:lnTo>
                <a:lnTo>
                  <a:pt x="288227" y="425400"/>
                </a:lnTo>
                <a:lnTo>
                  <a:pt x="289810" y="378408"/>
                </a:lnTo>
                <a:lnTo>
                  <a:pt x="283480" y="327385"/>
                </a:lnTo>
                <a:lnTo>
                  <a:pt x="271875" y="276205"/>
                </a:lnTo>
                <a:lnTo>
                  <a:pt x="266334" y="252771"/>
                </a:lnTo>
                <a:lnTo>
                  <a:pt x="261323" y="231113"/>
                </a:lnTo>
                <a:lnTo>
                  <a:pt x="256844" y="211226"/>
                </a:lnTo>
                <a:lnTo>
                  <a:pt x="276509" y="185973"/>
                </a:lnTo>
                <a:lnTo>
                  <a:pt x="328959" y="144144"/>
                </a:lnTo>
                <a:lnTo>
                  <a:pt x="397241" y="114329"/>
                </a:lnTo>
                <a:lnTo>
                  <a:pt x="471403" y="99198"/>
                </a:lnTo>
                <a:lnTo>
                  <a:pt x="510070" y="97307"/>
                </a:lnTo>
                <a:lnTo>
                  <a:pt x="570510" y="101641"/>
                </a:lnTo>
                <a:lnTo>
                  <a:pt x="625225" y="114646"/>
                </a:lnTo>
                <a:lnTo>
                  <a:pt x="674213" y="136322"/>
                </a:lnTo>
                <a:lnTo>
                  <a:pt x="717473" y="166674"/>
                </a:lnTo>
                <a:lnTo>
                  <a:pt x="746554" y="197575"/>
                </a:lnTo>
                <a:lnTo>
                  <a:pt x="769176" y="234785"/>
                </a:lnTo>
                <a:lnTo>
                  <a:pt x="785338" y="278302"/>
                </a:lnTo>
                <a:lnTo>
                  <a:pt x="795037" y="328125"/>
                </a:lnTo>
                <a:lnTo>
                  <a:pt x="798271" y="384251"/>
                </a:lnTo>
                <a:lnTo>
                  <a:pt x="797214" y="432306"/>
                </a:lnTo>
                <a:lnTo>
                  <a:pt x="794045" y="474511"/>
                </a:lnTo>
                <a:lnTo>
                  <a:pt x="781380" y="541350"/>
                </a:lnTo>
                <a:lnTo>
                  <a:pt x="761782" y="591888"/>
                </a:lnTo>
                <a:lnTo>
                  <a:pt x="736765" y="633234"/>
                </a:lnTo>
                <a:lnTo>
                  <a:pt x="692294" y="684520"/>
                </a:lnTo>
                <a:lnTo>
                  <a:pt x="643318" y="726909"/>
                </a:lnTo>
                <a:lnTo>
                  <a:pt x="581056" y="767815"/>
                </a:lnTo>
                <a:lnTo>
                  <a:pt x="541680" y="790494"/>
                </a:lnTo>
                <a:lnTo>
                  <a:pt x="496811" y="814654"/>
                </a:lnTo>
                <a:lnTo>
                  <a:pt x="455122" y="836735"/>
                </a:lnTo>
                <a:lnTo>
                  <a:pt x="415702" y="857927"/>
                </a:lnTo>
                <a:lnTo>
                  <a:pt x="378550" y="878231"/>
                </a:lnTo>
                <a:lnTo>
                  <a:pt x="343661" y="897648"/>
                </a:lnTo>
                <a:lnTo>
                  <a:pt x="280947" y="934104"/>
                </a:lnTo>
                <a:lnTo>
                  <a:pt x="227901" y="967587"/>
                </a:lnTo>
                <a:lnTo>
                  <a:pt x="189463" y="993793"/>
                </a:lnTo>
                <a:lnTo>
                  <a:pt x="153739" y="1019030"/>
                </a:lnTo>
                <a:lnTo>
                  <a:pt x="120730" y="1043298"/>
                </a:lnTo>
                <a:lnTo>
                  <a:pt x="90436" y="1066596"/>
                </a:lnTo>
                <a:lnTo>
                  <a:pt x="38884" y="1110035"/>
                </a:lnTo>
                <a:lnTo>
                  <a:pt x="0" y="1149007"/>
                </a:lnTo>
                <a:lnTo>
                  <a:pt x="0" y="1311300"/>
                </a:lnTo>
                <a:lnTo>
                  <a:pt x="1129880" y="1311300"/>
                </a:lnTo>
                <a:lnTo>
                  <a:pt x="1129880" y="1100074"/>
                </a:lnTo>
                <a:close/>
              </a:path>
            </a:pathLst>
          </a:custGeom>
          <a:ln w="12700">
            <a:solidFill>
              <a:srgbClr val="7D1932"/>
            </a:solidFill>
          </a:ln>
        </p:spPr>
        <p:txBody>
          <a:bodyPr wrap="square" lIns="0" tIns="0" rIns="0" bIns="0" rtlCol="0"/>
          <a:lstStyle/>
          <a:p>
            <a:endParaRPr/>
          </a:p>
        </p:txBody>
      </p:sp>
      <p:sp>
        <p:nvSpPr>
          <p:cNvPr id="13" name="object 22">
            <a:extLst>
              <a:ext uri="{FF2B5EF4-FFF2-40B4-BE49-F238E27FC236}">
                <a16:creationId xmlns:a16="http://schemas.microsoft.com/office/drawing/2014/main" id="{B2E03E36-E5E3-6EBD-8CFE-3E711B673214}"/>
              </a:ext>
            </a:extLst>
          </p:cNvPr>
          <p:cNvSpPr/>
          <p:nvPr userDrawn="1"/>
        </p:nvSpPr>
        <p:spPr>
          <a:xfrm>
            <a:off x="750888" y="3123882"/>
            <a:ext cx="817880" cy="1311910"/>
          </a:xfrm>
          <a:custGeom>
            <a:avLst/>
            <a:gdLst/>
            <a:ahLst/>
            <a:cxnLst/>
            <a:rect l="l" t="t" r="r" b="b"/>
            <a:pathLst>
              <a:path w="817879" h="1311910">
                <a:moveTo>
                  <a:pt x="817562" y="1227048"/>
                </a:moveTo>
                <a:lnTo>
                  <a:pt x="773542" y="1223494"/>
                </a:lnTo>
                <a:lnTo>
                  <a:pt x="711454" y="1215186"/>
                </a:lnTo>
                <a:lnTo>
                  <a:pt x="650244" y="1203913"/>
                </a:lnTo>
                <a:lnTo>
                  <a:pt x="608952" y="1191450"/>
                </a:lnTo>
                <a:lnTo>
                  <a:pt x="565648" y="1158630"/>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0" y="119146"/>
                </a:lnTo>
                <a:lnTo>
                  <a:pt x="212832" y="132435"/>
                </a:lnTo>
                <a:lnTo>
                  <a:pt x="166164" y="141925"/>
                </a:lnTo>
                <a:lnTo>
                  <a:pt x="117325" y="147619"/>
                </a:lnTo>
                <a:lnTo>
                  <a:pt x="66319" y="149517"/>
                </a:lnTo>
                <a:lnTo>
                  <a:pt x="0" y="149517"/>
                </a:lnTo>
                <a:lnTo>
                  <a:pt x="0" y="249199"/>
                </a:lnTo>
                <a:lnTo>
                  <a:pt x="300253" y="249199"/>
                </a:lnTo>
                <a:lnTo>
                  <a:pt x="300253" y="1082268"/>
                </a:lnTo>
                <a:lnTo>
                  <a:pt x="295279" y="1128995"/>
                </a:lnTo>
                <a:lnTo>
                  <a:pt x="269313" y="1174794"/>
                </a:lnTo>
                <a:lnTo>
                  <a:pt x="223075" y="1200937"/>
                </a:lnTo>
                <a:lnTo>
                  <a:pt x="182225" y="1209103"/>
                </a:lnTo>
                <a:lnTo>
                  <a:pt x="117563" y="1216964"/>
                </a:lnTo>
                <a:lnTo>
                  <a:pt x="51093"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5" name="Text Placeholder 3">
            <a:extLst>
              <a:ext uri="{FF2B5EF4-FFF2-40B4-BE49-F238E27FC236}">
                <a16:creationId xmlns:a16="http://schemas.microsoft.com/office/drawing/2014/main" id="{92F56797-31E2-2471-D5EC-2CE65EBB7DD6}"/>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6" name="object 2">
            <a:extLst>
              <a:ext uri="{FF2B5EF4-FFF2-40B4-BE49-F238E27FC236}">
                <a16:creationId xmlns:a16="http://schemas.microsoft.com/office/drawing/2014/main" id="{27F3C233-720C-C1E7-EB84-6AD5A59E719A}"/>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86429351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3_quote light_1">
    <p:spTree>
      <p:nvGrpSpPr>
        <p:cNvPr id="1" name=""/>
        <p:cNvGrpSpPr/>
        <p:nvPr/>
      </p:nvGrpSpPr>
      <p:grpSpPr>
        <a:xfrm>
          <a:off x="0" y="0"/>
          <a:ext cx="0" cy="0"/>
          <a:chOff x="0" y="0"/>
          <a:chExt cx="0" cy="0"/>
        </a:xfrm>
      </p:grpSpPr>
      <p:grpSp>
        <p:nvGrpSpPr>
          <p:cNvPr id="18" name="object 2">
            <a:extLst>
              <a:ext uri="{FF2B5EF4-FFF2-40B4-BE49-F238E27FC236}">
                <a16:creationId xmlns:a16="http://schemas.microsoft.com/office/drawing/2014/main" id="{6787D3D0-66DF-470E-FA90-AE1AD3571F51}"/>
              </a:ext>
            </a:extLst>
          </p:cNvPr>
          <p:cNvGrpSpPr/>
          <p:nvPr userDrawn="1"/>
        </p:nvGrpSpPr>
        <p:grpSpPr>
          <a:xfrm>
            <a:off x="0" y="0"/>
            <a:ext cx="10697253" cy="7560000"/>
            <a:chOff x="-2703" y="6361"/>
            <a:chExt cx="10697253" cy="7560000"/>
          </a:xfrm>
        </p:grpSpPr>
        <p:pic>
          <p:nvPicPr>
            <p:cNvPr id="24" name="object 3">
              <a:extLst>
                <a:ext uri="{FF2B5EF4-FFF2-40B4-BE49-F238E27FC236}">
                  <a16:creationId xmlns:a16="http://schemas.microsoft.com/office/drawing/2014/main" id="{30868974-00E1-F0C2-BF2F-6373A3A9BEE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703" y="6361"/>
              <a:ext cx="10697253" cy="7560000"/>
            </a:xfrm>
            <a:prstGeom prst="rect">
              <a:avLst/>
            </a:prstGeom>
          </p:spPr>
        </p:pic>
        <p:sp>
          <p:nvSpPr>
            <p:cNvPr id="30" name="object 4">
              <a:extLst>
                <a:ext uri="{FF2B5EF4-FFF2-40B4-BE49-F238E27FC236}">
                  <a16:creationId xmlns:a16="http://schemas.microsoft.com/office/drawing/2014/main" id="{2C070B91-BB02-0B73-BE1B-D841C26D757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3" name="object 7">
              <a:extLst>
                <a:ext uri="{FF2B5EF4-FFF2-40B4-BE49-F238E27FC236}">
                  <a16:creationId xmlns:a16="http://schemas.microsoft.com/office/drawing/2014/main" id="{AC915CEF-C45A-37FA-6CF0-13FD6EC5455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4" name="object 8">
              <a:extLst>
                <a:ext uri="{FF2B5EF4-FFF2-40B4-BE49-F238E27FC236}">
                  <a16:creationId xmlns:a16="http://schemas.microsoft.com/office/drawing/2014/main" id="{D6D05E29-C6E4-3025-B92A-ED9EDD694384}"/>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dirty="0"/>
            </a:p>
          </p:txBody>
        </p:sp>
      </p:grpSp>
      <p:sp>
        <p:nvSpPr>
          <p:cNvPr id="3" name="Text Placeholder 3">
            <a:extLst>
              <a:ext uri="{FF2B5EF4-FFF2-40B4-BE49-F238E27FC236}">
                <a16:creationId xmlns:a16="http://schemas.microsoft.com/office/drawing/2014/main" id="{AAD3A640-C3FF-61F9-24C0-982649257588}"/>
              </a:ext>
            </a:extLst>
          </p:cNvPr>
          <p:cNvSpPr>
            <a:spLocks noGrp="1"/>
          </p:cNvSpPr>
          <p:nvPr>
            <p:ph type="body" sz="quarter" idx="13" hasCustomPrompt="1"/>
          </p:nvPr>
        </p:nvSpPr>
        <p:spPr>
          <a:xfrm>
            <a:off x="705100" y="1766289"/>
            <a:ext cx="4140000" cy="2246142"/>
          </a:xfrm>
          <a:prstGeom prst="rect">
            <a:avLst/>
          </a:prstGeom>
        </p:spPr>
        <p:txBody>
          <a:bodyPr lIns="0" rIns="0">
            <a:noAutofit/>
          </a:bodyPr>
          <a:lstStyle>
            <a:lvl1pPr marL="0" indent="0">
              <a:buNone/>
              <a:defRPr sz="2400" i="1">
                <a:solidFill>
                  <a:schemeClr val="tx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4" name="object 8">
            <a:extLst>
              <a:ext uri="{FF2B5EF4-FFF2-40B4-BE49-F238E27FC236}">
                <a16:creationId xmlns:a16="http://schemas.microsoft.com/office/drawing/2014/main" id="{7C141BC1-8371-9C57-A864-8364A8E39398}"/>
              </a:ext>
            </a:extLst>
          </p:cNvPr>
          <p:cNvSpPr/>
          <p:nvPr userDrawn="1"/>
        </p:nvSpPr>
        <p:spPr>
          <a:xfrm flipV="1">
            <a:off x="705099" y="1549273"/>
            <a:ext cx="4140000" cy="45719"/>
          </a:xfrm>
          <a:custGeom>
            <a:avLst/>
            <a:gdLst/>
            <a:ahLst/>
            <a:cxnLst/>
            <a:rect l="l" t="t" r="r" b="b"/>
            <a:pathLst>
              <a:path w="2835275">
                <a:moveTo>
                  <a:pt x="0" y="0"/>
                </a:moveTo>
                <a:lnTo>
                  <a:pt x="2834995" y="0"/>
                </a:lnTo>
              </a:path>
            </a:pathLst>
          </a:custGeom>
          <a:ln w="57150">
            <a:solidFill>
              <a:schemeClr val="tx2"/>
            </a:solidFill>
          </a:ln>
        </p:spPr>
        <p:txBody>
          <a:bodyPr wrap="square" lIns="0" tIns="0" rIns="0" bIns="0" rtlCol="0"/>
          <a:lstStyle/>
          <a:p>
            <a:endParaRPr sz="1653"/>
          </a:p>
        </p:txBody>
      </p:sp>
      <p:pic>
        <p:nvPicPr>
          <p:cNvPr id="2" name="Grafik 6" descr="schoenherr-logo-grey-CMYK.gif">
            <a:extLst>
              <a:ext uri="{FF2B5EF4-FFF2-40B4-BE49-F238E27FC236}">
                <a16:creationId xmlns:a16="http://schemas.microsoft.com/office/drawing/2014/main" id="{1FC739F0-CD4D-DAFE-5E26-6A108A0A51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Tree>
    <p:extLst>
      <p:ext uri="{BB962C8B-B14F-4D97-AF65-F5344CB8AC3E}">
        <p14:creationId xmlns:p14="http://schemas.microsoft.com/office/powerpoint/2010/main" val="4167299927"/>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3_quote dark">
    <p:spTree>
      <p:nvGrpSpPr>
        <p:cNvPr id="1" name=""/>
        <p:cNvGrpSpPr/>
        <p:nvPr/>
      </p:nvGrpSpPr>
      <p:grpSpPr>
        <a:xfrm>
          <a:off x="0" y="0"/>
          <a:ext cx="0" cy="0"/>
          <a:chOff x="0" y="0"/>
          <a:chExt cx="0" cy="0"/>
        </a:xfrm>
      </p:grpSpPr>
      <p:grpSp>
        <p:nvGrpSpPr>
          <p:cNvPr id="18" name="object 2">
            <a:extLst>
              <a:ext uri="{FF2B5EF4-FFF2-40B4-BE49-F238E27FC236}">
                <a16:creationId xmlns:a16="http://schemas.microsoft.com/office/drawing/2014/main" id="{6787D3D0-66DF-470E-FA90-AE1AD3571F51}"/>
              </a:ext>
            </a:extLst>
          </p:cNvPr>
          <p:cNvGrpSpPr/>
          <p:nvPr userDrawn="1"/>
        </p:nvGrpSpPr>
        <p:grpSpPr>
          <a:xfrm>
            <a:off x="0" y="0"/>
            <a:ext cx="10697253" cy="7560000"/>
            <a:chOff x="-2703" y="6361"/>
            <a:chExt cx="10697253" cy="7560000"/>
          </a:xfrm>
        </p:grpSpPr>
        <p:pic>
          <p:nvPicPr>
            <p:cNvPr id="24" name="object 3">
              <a:extLst>
                <a:ext uri="{FF2B5EF4-FFF2-40B4-BE49-F238E27FC236}">
                  <a16:creationId xmlns:a16="http://schemas.microsoft.com/office/drawing/2014/main" id="{30868974-00E1-F0C2-BF2F-6373A3A9BEEA}"/>
                </a:ext>
              </a:extLst>
            </p:cNvPr>
            <p:cNvPicPr>
              <a:picLocks noChangeAspect="1"/>
            </p:cNvPicPr>
            <p:nvPr userDrawn="1"/>
          </p:nvPicPr>
          <p:blipFill>
            <a:blip r:embed="rId2" cstate="email">
              <a:alphaModFix/>
              <a:extLst>
                <a:ext uri="{BEBA8EAE-BF5A-486C-A8C5-ECC9F3942E4B}">
                  <a14:imgProps xmlns:a14="http://schemas.microsoft.com/office/drawing/2010/main">
                    <a14:imgLayer r:embed="rId3">
                      <a14:imgEffect>
                        <a14:colorTemperature colorTemp="7200"/>
                      </a14:imgEffect>
                      <a14:imgEffect>
                        <a14:saturation sat="66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2703" y="6361"/>
              <a:ext cx="10697253" cy="7560000"/>
            </a:xfrm>
            <a:prstGeom prst="rect">
              <a:avLst/>
            </a:prstGeom>
          </p:spPr>
        </p:pic>
        <p:sp>
          <p:nvSpPr>
            <p:cNvPr id="30" name="object 4">
              <a:extLst>
                <a:ext uri="{FF2B5EF4-FFF2-40B4-BE49-F238E27FC236}">
                  <a16:creationId xmlns:a16="http://schemas.microsoft.com/office/drawing/2014/main" id="{2C070B91-BB02-0B73-BE1B-D841C26D757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31" name="object 5">
              <a:extLst>
                <a:ext uri="{FF2B5EF4-FFF2-40B4-BE49-F238E27FC236}">
                  <a16:creationId xmlns:a16="http://schemas.microsoft.com/office/drawing/2014/main" id="{1932E63A-7C31-9A28-5ADE-B1503A4F73EA}"/>
                </a:ext>
              </a:extLst>
            </p:cNvPr>
            <p:cNvSpPr/>
            <p:nvPr/>
          </p:nvSpPr>
          <p:spPr>
            <a:xfrm>
              <a:off x="4715992" y="7116152"/>
              <a:ext cx="763270" cy="184785"/>
            </a:xfrm>
            <a:custGeom>
              <a:avLst/>
              <a:gdLst/>
              <a:ahLst/>
              <a:cxnLst/>
              <a:rect l="l" t="t" r="r" b="b"/>
              <a:pathLst>
                <a:path w="763270" h="184784">
                  <a:moveTo>
                    <a:pt x="137248" y="139750"/>
                  </a:moveTo>
                  <a:lnTo>
                    <a:pt x="112890" y="105448"/>
                  </a:lnTo>
                  <a:lnTo>
                    <a:pt x="62928" y="95719"/>
                  </a:lnTo>
                  <a:lnTo>
                    <a:pt x="49225" y="93014"/>
                  </a:lnTo>
                  <a:lnTo>
                    <a:pt x="39522" y="89611"/>
                  </a:lnTo>
                  <a:lnTo>
                    <a:pt x="33756" y="84404"/>
                  </a:lnTo>
                  <a:lnTo>
                    <a:pt x="31851" y="76301"/>
                  </a:lnTo>
                  <a:lnTo>
                    <a:pt x="34124" y="68351"/>
                  </a:lnTo>
                  <a:lnTo>
                    <a:pt x="40881" y="62496"/>
                  </a:lnTo>
                  <a:lnTo>
                    <a:pt x="52057" y="58889"/>
                  </a:lnTo>
                  <a:lnTo>
                    <a:pt x="67589" y="57645"/>
                  </a:lnTo>
                  <a:lnTo>
                    <a:pt x="84201" y="59131"/>
                  </a:lnTo>
                  <a:lnTo>
                    <a:pt x="96405" y="63703"/>
                  </a:lnTo>
                  <a:lnTo>
                    <a:pt x="104228" y="71526"/>
                  </a:lnTo>
                  <a:lnTo>
                    <a:pt x="107734" y="82765"/>
                  </a:lnTo>
                  <a:lnTo>
                    <a:pt x="132067" y="82765"/>
                  </a:lnTo>
                  <a:lnTo>
                    <a:pt x="132067" y="81737"/>
                  </a:lnTo>
                  <a:lnTo>
                    <a:pt x="128028" y="62420"/>
                  </a:lnTo>
                  <a:lnTo>
                    <a:pt x="116014" y="48196"/>
                  </a:lnTo>
                  <a:lnTo>
                    <a:pt x="96240" y="39420"/>
                  </a:lnTo>
                  <a:lnTo>
                    <a:pt x="68884" y="36410"/>
                  </a:lnTo>
                  <a:lnTo>
                    <a:pt x="41770" y="39293"/>
                  </a:lnTo>
                  <a:lnTo>
                    <a:pt x="22237" y="47777"/>
                  </a:lnTo>
                  <a:lnTo>
                    <a:pt x="10439" y="61658"/>
                  </a:lnTo>
                  <a:lnTo>
                    <a:pt x="6477" y="80695"/>
                  </a:lnTo>
                  <a:lnTo>
                    <a:pt x="9537" y="96596"/>
                  </a:lnTo>
                  <a:lnTo>
                    <a:pt x="18681" y="107213"/>
                  </a:lnTo>
                  <a:lnTo>
                    <a:pt x="33896" y="114096"/>
                  </a:lnTo>
                  <a:lnTo>
                    <a:pt x="55156" y="118770"/>
                  </a:lnTo>
                  <a:lnTo>
                    <a:pt x="86233" y="124206"/>
                  </a:lnTo>
                  <a:lnTo>
                    <a:pt x="97472" y="126593"/>
                  </a:lnTo>
                  <a:lnTo>
                    <a:pt x="105295" y="129844"/>
                  </a:lnTo>
                  <a:lnTo>
                    <a:pt x="109867" y="134556"/>
                  </a:lnTo>
                  <a:lnTo>
                    <a:pt x="111353" y="141300"/>
                  </a:lnTo>
                  <a:lnTo>
                    <a:pt x="108572" y="149936"/>
                  </a:lnTo>
                  <a:lnTo>
                    <a:pt x="100317" y="156552"/>
                  </a:lnTo>
                  <a:lnTo>
                    <a:pt x="86779" y="160794"/>
                  </a:lnTo>
                  <a:lnTo>
                    <a:pt x="68110" y="162280"/>
                  </a:lnTo>
                  <a:lnTo>
                    <a:pt x="51917" y="160426"/>
                  </a:lnTo>
                  <a:lnTo>
                    <a:pt x="39624" y="155028"/>
                  </a:lnTo>
                  <a:lnTo>
                    <a:pt x="31394" y="146329"/>
                  </a:lnTo>
                  <a:lnTo>
                    <a:pt x="27444" y="134569"/>
                  </a:lnTo>
                  <a:lnTo>
                    <a:pt x="0" y="134569"/>
                  </a:lnTo>
                  <a:lnTo>
                    <a:pt x="5905" y="156692"/>
                  </a:lnTo>
                  <a:lnTo>
                    <a:pt x="19100" y="172288"/>
                  </a:lnTo>
                  <a:lnTo>
                    <a:pt x="39776" y="181521"/>
                  </a:lnTo>
                  <a:lnTo>
                    <a:pt x="68110" y="184556"/>
                  </a:lnTo>
                  <a:lnTo>
                    <a:pt x="98031" y="181521"/>
                  </a:lnTo>
                  <a:lnTo>
                    <a:pt x="119672" y="172745"/>
                  </a:lnTo>
                  <a:lnTo>
                    <a:pt x="132816" y="158661"/>
                  </a:lnTo>
                  <a:lnTo>
                    <a:pt x="137248" y="139750"/>
                  </a:lnTo>
                  <a:close/>
                </a:path>
                <a:path w="763270" h="184784">
                  <a:moveTo>
                    <a:pt x="292658" y="127838"/>
                  </a:moveTo>
                  <a:lnTo>
                    <a:pt x="266242" y="127838"/>
                  </a:lnTo>
                  <a:lnTo>
                    <a:pt x="261315" y="141541"/>
                  </a:lnTo>
                  <a:lnTo>
                    <a:pt x="252044" y="151980"/>
                  </a:lnTo>
                  <a:lnTo>
                    <a:pt x="239115" y="158648"/>
                  </a:lnTo>
                  <a:lnTo>
                    <a:pt x="223253" y="160985"/>
                  </a:lnTo>
                  <a:lnTo>
                    <a:pt x="203149" y="157467"/>
                  </a:lnTo>
                  <a:lnTo>
                    <a:pt x="187426" y="147383"/>
                  </a:lnTo>
                  <a:lnTo>
                    <a:pt x="177190" y="131483"/>
                  </a:lnTo>
                  <a:lnTo>
                    <a:pt x="173532" y="110490"/>
                  </a:lnTo>
                  <a:lnTo>
                    <a:pt x="177152" y="89331"/>
                  </a:lnTo>
                  <a:lnTo>
                    <a:pt x="187452" y="73355"/>
                  </a:lnTo>
                  <a:lnTo>
                    <a:pt x="203695" y="63246"/>
                  </a:lnTo>
                  <a:lnTo>
                    <a:pt x="225069" y="59728"/>
                  </a:lnTo>
                  <a:lnTo>
                    <a:pt x="239331" y="61607"/>
                  </a:lnTo>
                  <a:lnTo>
                    <a:pt x="251104" y="67005"/>
                  </a:lnTo>
                  <a:lnTo>
                    <a:pt x="259969" y="75565"/>
                  </a:lnTo>
                  <a:lnTo>
                    <a:pt x="265468" y="86918"/>
                  </a:lnTo>
                  <a:lnTo>
                    <a:pt x="291617" y="86918"/>
                  </a:lnTo>
                  <a:lnTo>
                    <a:pt x="283476" y="66027"/>
                  </a:lnTo>
                  <a:lnTo>
                    <a:pt x="268643" y="50101"/>
                  </a:lnTo>
                  <a:lnTo>
                    <a:pt x="248069" y="39966"/>
                  </a:lnTo>
                  <a:lnTo>
                    <a:pt x="222732" y="36410"/>
                  </a:lnTo>
                  <a:lnTo>
                    <a:pt x="192062" y="41795"/>
                  </a:lnTo>
                  <a:lnTo>
                    <a:pt x="168262" y="56934"/>
                  </a:lnTo>
                  <a:lnTo>
                    <a:pt x="152857" y="80340"/>
                  </a:lnTo>
                  <a:lnTo>
                    <a:pt x="147383" y="110490"/>
                  </a:lnTo>
                  <a:lnTo>
                    <a:pt x="152895" y="140639"/>
                  </a:lnTo>
                  <a:lnTo>
                    <a:pt x="168300" y="164033"/>
                  </a:lnTo>
                  <a:lnTo>
                    <a:pt x="191960" y="179171"/>
                  </a:lnTo>
                  <a:lnTo>
                    <a:pt x="222224" y="184556"/>
                  </a:lnTo>
                  <a:lnTo>
                    <a:pt x="248348" y="180606"/>
                  </a:lnTo>
                  <a:lnTo>
                    <a:pt x="269392" y="169303"/>
                  </a:lnTo>
                  <a:lnTo>
                    <a:pt x="284467" y="151447"/>
                  </a:lnTo>
                  <a:lnTo>
                    <a:pt x="292658" y="127838"/>
                  </a:lnTo>
                  <a:close/>
                </a:path>
                <a:path w="763270" h="184784">
                  <a:moveTo>
                    <a:pt x="440105" y="100114"/>
                  </a:moveTo>
                  <a:lnTo>
                    <a:pt x="429234" y="53238"/>
                  </a:lnTo>
                  <a:lnTo>
                    <a:pt x="387540" y="37439"/>
                  </a:lnTo>
                  <a:lnTo>
                    <a:pt x="370116" y="39293"/>
                  </a:lnTo>
                  <a:lnTo>
                    <a:pt x="354977" y="44665"/>
                  </a:lnTo>
                  <a:lnTo>
                    <a:pt x="341871" y="53289"/>
                  </a:lnTo>
                  <a:lnTo>
                    <a:pt x="330568" y="64897"/>
                  </a:lnTo>
                  <a:lnTo>
                    <a:pt x="330568" y="0"/>
                  </a:lnTo>
                  <a:lnTo>
                    <a:pt x="305447" y="0"/>
                  </a:lnTo>
                  <a:lnTo>
                    <a:pt x="305447" y="179628"/>
                  </a:lnTo>
                  <a:lnTo>
                    <a:pt x="330568" y="179628"/>
                  </a:lnTo>
                  <a:lnTo>
                    <a:pt x="330568" y="109181"/>
                  </a:lnTo>
                  <a:lnTo>
                    <a:pt x="334429" y="88290"/>
                  </a:lnTo>
                  <a:lnTo>
                    <a:pt x="345135" y="72377"/>
                  </a:lnTo>
                  <a:lnTo>
                    <a:pt x="361378" y="62242"/>
                  </a:lnTo>
                  <a:lnTo>
                    <a:pt x="381838" y="58686"/>
                  </a:lnTo>
                  <a:lnTo>
                    <a:pt x="397510" y="61074"/>
                  </a:lnTo>
                  <a:lnTo>
                    <a:pt x="407733" y="68402"/>
                  </a:lnTo>
                  <a:lnTo>
                    <a:pt x="413308" y="80975"/>
                  </a:lnTo>
                  <a:lnTo>
                    <a:pt x="414985" y="99085"/>
                  </a:lnTo>
                  <a:lnTo>
                    <a:pt x="414985" y="179628"/>
                  </a:lnTo>
                  <a:lnTo>
                    <a:pt x="440105" y="179628"/>
                  </a:lnTo>
                  <a:lnTo>
                    <a:pt x="440105" y="100114"/>
                  </a:lnTo>
                  <a:close/>
                </a:path>
                <a:path w="763270" h="184784">
                  <a:moveTo>
                    <a:pt x="547827" y="37312"/>
                  </a:moveTo>
                  <a:lnTo>
                    <a:pt x="543191" y="36715"/>
                  </a:lnTo>
                  <a:lnTo>
                    <a:pt x="538568" y="36410"/>
                  </a:lnTo>
                  <a:lnTo>
                    <a:pt x="529043" y="36410"/>
                  </a:lnTo>
                  <a:lnTo>
                    <a:pt x="524383" y="36715"/>
                  </a:lnTo>
                  <a:lnTo>
                    <a:pt x="519925" y="37312"/>
                  </a:lnTo>
                  <a:lnTo>
                    <a:pt x="519925" y="62217"/>
                  </a:lnTo>
                  <a:lnTo>
                    <a:pt x="524027" y="61341"/>
                  </a:lnTo>
                  <a:lnTo>
                    <a:pt x="528929" y="60477"/>
                  </a:lnTo>
                  <a:lnTo>
                    <a:pt x="538683" y="60477"/>
                  </a:lnTo>
                  <a:lnTo>
                    <a:pt x="543204" y="61341"/>
                  </a:lnTo>
                  <a:lnTo>
                    <a:pt x="547433" y="62217"/>
                  </a:lnTo>
                  <a:lnTo>
                    <a:pt x="547433" y="60477"/>
                  </a:lnTo>
                  <a:lnTo>
                    <a:pt x="547433" y="37312"/>
                  </a:lnTo>
                  <a:lnTo>
                    <a:pt x="547827" y="37312"/>
                  </a:lnTo>
                  <a:close/>
                </a:path>
                <a:path w="763270" h="184784">
                  <a:moveTo>
                    <a:pt x="611314" y="110477"/>
                  </a:moveTo>
                  <a:lnTo>
                    <a:pt x="608342" y="87503"/>
                  </a:lnTo>
                  <a:lnTo>
                    <a:pt x="608228" y="87185"/>
                  </a:lnTo>
                  <a:lnTo>
                    <a:pt x="599770" y="68122"/>
                  </a:lnTo>
                  <a:lnTo>
                    <a:pt x="599706" y="67970"/>
                  </a:lnTo>
                  <a:lnTo>
                    <a:pt x="585863" y="52717"/>
                  </a:lnTo>
                  <a:lnTo>
                    <a:pt x="567296" y="42176"/>
                  </a:lnTo>
                  <a:lnTo>
                    <a:pt x="567296" y="70650"/>
                  </a:lnTo>
                  <a:lnTo>
                    <a:pt x="574916" y="78066"/>
                  </a:lnTo>
                  <a:lnTo>
                    <a:pt x="580517" y="87185"/>
                  </a:lnTo>
                  <a:lnTo>
                    <a:pt x="583971" y="97993"/>
                  </a:lnTo>
                  <a:lnTo>
                    <a:pt x="585152" y="110477"/>
                  </a:lnTo>
                  <a:lnTo>
                    <a:pt x="581571" y="131597"/>
                  </a:lnTo>
                  <a:lnTo>
                    <a:pt x="571360" y="147485"/>
                  </a:lnTo>
                  <a:lnTo>
                    <a:pt x="555205" y="157505"/>
                  </a:lnTo>
                  <a:lnTo>
                    <a:pt x="533882" y="160985"/>
                  </a:lnTo>
                  <a:lnTo>
                    <a:pt x="512495" y="157505"/>
                  </a:lnTo>
                  <a:lnTo>
                    <a:pt x="496265" y="147485"/>
                  </a:lnTo>
                  <a:lnTo>
                    <a:pt x="485952" y="131597"/>
                  </a:lnTo>
                  <a:lnTo>
                    <a:pt x="482346" y="110477"/>
                  </a:lnTo>
                  <a:lnTo>
                    <a:pt x="483514" y="97993"/>
                  </a:lnTo>
                  <a:lnTo>
                    <a:pt x="486854" y="87503"/>
                  </a:lnTo>
                  <a:lnTo>
                    <a:pt x="486956" y="87185"/>
                  </a:lnTo>
                  <a:lnTo>
                    <a:pt x="492518" y="78066"/>
                  </a:lnTo>
                  <a:lnTo>
                    <a:pt x="500062" y="70650"/>
                  </a:lnTo>
                  <a:lnTo>
                    <a:pt x="500062" y="42316"/>
                  </a:lnTo>
                  <a:lnTo>
                    <a:pt x="481558" y="52882"/>
                  </a:lnTo>
                  <a:lnTo>
                    <a:pt x="467766" y="68122"/>
                  </a:lnTo>
                  <a:lnTo>
                    <a:pt x="459155" y="87503"/>
                  </a:lnTo>
                  <a:lnTo>
                    <a:pt x="456184" y="110477"/>
                  </a:lnTo>
                  <a:lnTo>
                    <a:pt x="461619" y="140855"/>
                  </a:lnTo>
                  <a:lnTo>
                    <a:pt x="477164" y="164223"/>
                  </a:lnTo>
                  <a:lnTo>
                    <a:pt x="501637" y="179247"/>
                  </a:lnTo>
                  <a:lnTo>
                    <a:pt x="533882" y="184556"/>
                  </a:lnTo>
                  <a:lnTo>
                    <a:pt x="566077" y="179247"/>
                  </a:lnTo>
                  <a:lnTo>
                    <a:pt x="590461" y="164223"/>
                  </a:lnTo>
                  <a:lnTo>
                    <a:pt x="592607" y="160985"/>
                  </a:lnTo>
                  <a:lnTo>
                    <a:pt x="605904" y="140855"/>
                  </a:lnTo>
                  <a:lnTo>
                    <a:pt x="611314" y="110477"/>
                  </a:lnTo>
                  <a:close/>
                </a:path>
                <a:path w="763270" h="184784">
                  <a:moveTo>
                    <a:pt x="763016" y="100076"/>
                  </a:moveTo>
                  <a:lnTo>
                    <a:pt x="752144" y="53200"/>
                  </a:lnTo>
                  <a:lnTo>
                    <a:pt x="710450" y="37401"/>
                  </a:lnTo>
                  <a:lnTo>
                    <a:pt x="693013" y="39243"/>
                  </a:lnTo>
                  <a:lnTo>
                    <a:pt x="677849" y="44615"/>
                  </a:lnTo>
                  <a:lnTo>
                    <a:pt x="664667" y="53251"/>
                  </a:lnTo>
                  <a:lnTo>
                    <a:pt x="653224" y="64858"/>
                  </a:lnTo>
                  <a:lnTo>
                    <a:pt x="653224" y="41033"/>
                  </a:lnTo>
                  <a:lnTo>
                    <a:pt x="628357" y="41033"/>
                  </a:lnTo>
                  <a:lnTo>
                    <a:pt x="628357" y="179590"/>
                  </a:lnTo>
                  <a:lnTo>
                    <a:pt x="653478" y="179590"/>
                  </a:lnTo>
                  <a:lnTo>
                    <a:pt x="653478" y="109143"/>
                  </a:lnTo>
                  <a:lnTo>
                    <a:pt x="657339" y="88239"/>
                  </a:lnTo>
                  <a:lnTo>
                    <a:pt x="668045" y="72326"/>
                  </a:lnTo>
                  <a:lnTo>
                    <a:pt x="684276" y="62191"/>
                  </a:lnTo>
                  <a:lnTo>
                    <a:pt x="704748" y="58635"/>
                  </a:lnTo>
                  <a:lnTo>
                    <a:pt x="720407" y="61010"/>
                  </a:lnTo>
                  <a:lnTo>
                    <a:pt x="730643" y="68338"/>
                  </a:lnTo>
                  <a:lnTo>
                    <a:pt x="736206" y="80924"/>
                  </a:lnTo>
                  <a:lnTo>
                    <a:pt x="737895" y="99047"/>
                  </a:lnTo>
                  <a:lnTo>
                    <a:pt x="737895" y="179590"/>
                  </a:lnTo>
                  <a:lnTo>
                    <a:pt x="763016" y="179590"/>
                  </a:lnTo>
                  <a:lnTo>
                    <a:pt x="763016" y="100076"/>
                  </a:lnTo>
                  <a:close/>
                </a:path>
              </a:pathLst>
            </a:custGeom>
            <a:solidFill>
              <a:srgbClr val="FFFFFF"/>
            </a:solidFill>
          </p:spPr>
          <p:txBody>
            <a:bodyPr wrap="square" lIns="0" tIns="0" rIns="0" bIns="0" rtlCol="0"/>
            <a:lstStyle/>
            <a:p>
              <a:endParaRPr sz="1653"/>
            </a:p>
          </p:txBody>
        </p:sp>
        <p:pic>
          <p:nvPicPr>
            <p:cNvPr id="32" name="object 6">
              <a:extLst>
                <a:ext uri="{FF2B5EF4-FFF2-40B4-BE49-F238E27FC236}">
                  <a16:creationId xmlns:a16="http://schemas.microsoft.com/office/drawing/2014/main" id="{E8D80506-0E60-6F6A-9427-8A41CC6CA0C2}"/>
                </a:ext>
              </a:extLst>
            </p:cNvPr>
            <p:cNvPicPr/>
            <p:nvPr/>
          </p:nvPicPr>
          <p:blipFill>
            <a:blip r:embed="rId4" cstate="screen">
              <a:alphaModFix amt="70000"/>
              <a:extLst>
                <a:ext uri="{28A0092B-C50C-407E-A947-70E740481C1C}">
                  <a14:useLocalDpi xmlns:a14="http://schemas.microsoft.com/office/drawing/2010/main"/>
                </a:ext>
              </a:extLst>
            </a:blip>
            <a:stretch>
              <a:fillRect/>
            </a:stretch>
          </p:blipFill>
          <p:spPr>
            <a:xfrm>
              <a:off x="5500861" y="7116007"/>
              <a:ext cx="501863" cy="184547"/>
            </a:xfrm>
            <a:prstGeom prst="rect">
              <a:avLst/>
            </a:prstGeom>
          </p:spPr>
        </p:pic>
        <p:sp>
          <p:nvSpPr>
            <p:cNvPr id="33" name="object 7">
              <a:extLst>
                <a:ext uri="{FF2B5EF4-FFF2-40B4-BE49-F238E27FC236}">
                  <a16:creationId xmlns:a16="http://schemas.microsoft.com/office/drawing/2014/main" id="{AC915CEF-C45A-37FA-6CF0-13FD6EC5455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34" name="object 8">
              <a:extLst>
                <a:ext uri="{FF2B5EF4-FFF2-40B4-BE49-F238E27FC236}">
                  <a16:creationId xmlns:a16="http://schemas.microsoft.com/office/drawing/2014/main" id="{D6D05E29-C6E4-3025-B92A-ED9EDD694384}"/>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bg1"/>
              </a:solidFill>
            </a:ln>
          </p:spPr>
          <p:txBody>
            <a:bodyPr wrap="square" lIns="0" tIns="0" rIns="0" bIns="0" rtlCol="0"/>
            <a:lstStyle/>
            <a:p>
              <a:endParaRPr sz="1653" dirty="0"/>
            </a:p>
          </p:txBody>
        </p:sp>
      </p:grpSp>
      <p:sp>
        <p:nvSpPr>
          <p:cNvPr id="3" name="Text Placeholder 3">
            <a:extLst>
              <a:ext uri="{FF2B5EF4-FFF2-40B4-BE49-F238E27FC236}">
                <a16:creationId xmlns:a16="http://schemas.microsoft.com/office/drawing/2014/main" id="{AAD3A640-C3FF-61F9-24C0-982649257588}"/>
              </a:ext>
            </a:extLst>
          </p:cNvPr>
          <p:cNvSpPr>
            <a:spLocks noGrp="1"/>
          </p:cNvSpPr>
          <p:nvPr>
            <p:ph type="body" sz="quarter" idx="13" hasCustomPrompt="1"/>
          </p:nvPr>
        </p:nvSpPr>
        <p:spPr>
          <a:xfrm>
            <a:off x="705100" y="1925947"/>
            <a:ext cx="4140000" cy="2246142"/>
          </a:xfrm>
          <a:prstGeom prst="rect">
            <a:avLst/>
          </a:prstGeom>
        </p:spPr>
        <p:txBody>
          <a:bodyPr lIns="0" rIns="0">
            <a:noAutofit/>
          </a:bodyPr>
          <a:lstStyle>
            <a:lvl1pPr marL="0" indent="0">
              <a:buNone/>
              <a:defRPr sz="2400" i="1">
                <a:solidFill>
                  <a:schemeClr val="bg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4" name="object 8">
            <a:extLst>
              <a:ext uri="{FF2B5EF4-FFF2-40B4-BE49-F238E27FC236}">
                <a16:creationId xmlns:a16="http://schemas.microsoft.com/office/drawing/2014/main" id="{7C141BC1-8371-9C57-A864-8364A8E39398}"/>
              </a:ext>
            </a:extLst>
          </p:cNvPr>
          <p:cNvSpPr/>
          <p:nvPr userDrawn="1"/>
        </p:nvSpPr>
        <p:spPr>
          <a:xfrm flipV="1">
            <a:off x="705099" y="1708931"/>
            <a:ext cx="4140000" cy="45719"/>
          </a:xfrm>
          <a:custGeom>
            <a:avLst/>
            <a:gdLst/>
            <a:ahLst/>
            <a:cxnLst/>
            <a:rect l="l" t="t" r="r" b="b"/>
            <a:pathLst>
              <a:path w="2835275">
                <a:moveTo>
                  <a:pt x="0" y="0"/>
                </a:moveTo>
                <a:lnTo>
                  <a:pt x="2834995" y="0"/>
                </a:lnTo>
              </a:path>
            </a:pathLst>
          </a:custGeom>
          <a:ln w="57150">
            <a:solidFill>
              <a:schemeClr val="bg1"/>
            </a:solidFill>
          </a:ln>
        </p:spPr>
        <p:txBody>
          <a:bodyPr wrap="square" lIns="0" tIns="0" rIns="0" bIns="0" rtlCol="0"/>
          <a:lstStyle/>
          <a:p>
            <a:endParaRPr sz="1653"/>
          </a:p>
        </p:txBody>
      </p:sp>
    </p:spTree>
    <p:extLst>
      <p:ext uri="{BB962C8B-B14F-4D97-AF65-F5344CB8AC3E}">
        <p14:creationId xmlns:p14="http://schemas.microsoft.com/office/powerpoint/2010/main" val="3643119280"/>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DB9DF-8CBE-27F6-EB64-0074A236654D}"/>
              </a:ext>
            </a:extLst>
          </p:cNvPr>
          <p:cNvSpPr/>
          <p:nvPr userDrawn="1"/>
        </p:nvSpPr>
        <p:spPr>
          <a:xfrm>
            <a:off x="1" y="659709"/>
            <a:ext cx="10691813" cy="623992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a:solidFill>
                <a:schemeClr val="bg1"/>
              </a:solidFill>
            </a:endParaRPr>
          </a:p>
        </p:txBody>
      </p:sp>
      <p:sp>
        <p:nvSpPr>
          <p:cNvPr id="5" name="object 5">
            <a:extLst>
              <a:ext uri="{FF2B5EF4-FFF2-40B4-BE49-F238E27FC236}">
                <a16:creationId xmlns:a16="http://schemas.microsoft.com/office/drawing/2014/main" id="{585DE5A7-26D1-0B83-DA50-792D65AF9FE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rgbClr val="FFFCF7"/>
            </a:solidFill>
          </a:ln>
        </p:spPr>
        <p:txBody>
          <a:bodyPr wrap="square" lIns="0" tIns="0" rIns="0" bIns="0" rtlCol="0"/>
          <a:lstStyle/>
          <a:p>
            <a:endParaRPr sz="1653"/>
          </a:p>
        </p:txBody>
      </p:sp>
      <p:sp>
        <p:nvSpPr>
          <p:cNvPr id="10" name="bg object 16">
            <a:extLst>
              <a:ext uri="{FF2B5EF4-FFF2-40B4-BE49-F238E27FC236}">
                <a16:creationId xmlns:a16="http://schemas.microsoft.com/office/drawing/2014/main" id="{B469AB5E-DD48-23DB-02FA-3DC028F6AB03}"/>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grpSp>
        <p:nvGrpSpPr>
          <p:cNvPr id="21" name="object 2">
            <a:extLst>
              <a:ext uri="{FF2B5EF4-FFF2-40B4-BE49-F238E27FC236}">
                <a16:creationId xmlns:a16="http://schemas.microsoft.com/office/drawing/2014/main" id="{098E7B93-60C4-C26B-DE76-26CF51DC8207}"/>
              </a:ext>
            </a:extLst>
          </p:cNvPr>
          <p:cNvGrpSpPr/>
          <p:nvPr userDrawn="1"/>
        </p:nvGrpSpPr>
        <p:grpSpPr>
          <a:xfrm>
            <a:off x="0" y="659711"/>
            <a:ext cx="10692130" cy="6223635"/>
            <a:chOff x="0" y="659707"/>
            <a:chExt cx="10692130" cy="6223635"/>
          </a:xfrm>
        </p:grpSpPr>
        <p:sp>
          <p:nvSpPr>
            <p:cNvPr id="23" name="object 4">
              <a:extLst>
                <a:ext uri="{FF2B5EF4-FFF2-40B4-BE49-F238E27FC236}">
                  <a16:creationId xmlns:a16="http://schemas.microsoft.com/office/drawing/2014/main" id="{80F0AA27-5946-A48E-2B0E-018560E2E47F}"/>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4" name="object 5">
              <a:extLst>
                <a:ext uri="{FF2B5EF4-FFF2-40B4-BE49-F238E27FC236}">
                  <a16:creationId xmlns:a16="http://schemas.microsoft.com/office/drawing/2014/main" id="{B8061FE7-677C-FFB6-5950-5331D98DD2C6}"/>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6" name="object 7">
              <a:extLst>
                <a:ext uri="{FF2B5EF4-FFF2-40B4-BE49-F238E27FC236}">
                  <a16:creationId xmlns:a16="http://schemas.microsoft.com/office/drawing/2014/main" id="{3061143B-781B-E971-32D9-93F8B2F1041C}"/>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a:p>
          </p:txBody>
        </p:sp>
      </p:grpSp>
      <p:sp>
        <p:nvSpPr>
          <p:cNvPr id="4" name="Text Placeholder 28">
            <a:extLst>
              <a:ext uri="{FF2B5EF4-FFF2-40B4-BE49-F238E27FC236}">
                <a16:creationId xmlns:a16="http://schemas.microsoft.com/office/drawing/2014/main" id="{C4391891-54BD-C171-919A-F886941C18EB}"/>
              </a:ext>
            </a:extLst>
          </p:cNvPr>
          <p:cNvSpPr>
            <a:spLocks noGrp="1"/>
          </p:cNvSpPr>
          <p:nvPr>
            <p:ph type="body" sz="quarter" idx="10" hasCustomPrompt="1"/>
          </p:nvPr>
        </p:nvSpPr>
        <p:spPr>
          <a:xfrm>
            <a:off x="3776132" y="3298828"/>
            <a:ext cx="4169335" cy="459768"/>
          </a:xfrm>
          <a:prstGeom prst="rect">
            <a:avLst/>
          </a:prstGeom>
        </p:spPr>
        <p:txBody>
          <a:bodyPr wrap="square" lIns="0">
            <a:noAutofit/>
          </a:bodyPr>
          <a:lstStyle>
            <a:lvl1pPr marL="0" indent="0" algn="l">
              <a:buNone/>
              <a:defRPr sz="3200" i="0">
                <a:solidFill>
                  <a:schemeClr val="tx2"/>
                </a:solidFill>
                <a:latin typeface="+mj-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dirty="0"/>
              <a:t>Write the title here</a:t>
            </a:r>
            <a:endParaRPr lang="de-AT" dirty="0"/>
          </a:p>
        </p:txBody>
      </p:sp>
      <p:sp>
        <p:nvSpPr>
          <p:cNvPr id="6" name="Text Placeholder 28">
            <a:extLst>
              <a:ext uri="{FF2B5EF4-FFF2-40B4-BE49-F238E27FC236}">
                <a16:creationId xmlns:a16="http://schemas.microsoft.com/office/drawing/2014/main" id="{765F3DAA-FD8E-1781-622E-D193C944930B}"/>
              </a:ext>
            </a:extLst>
          </p:cNvPr>
          <p:cNvSpPr>
            <a:spLocks noGrp="1"/>
          </p:cNvSpPr>
          <p:nvPr>
            <p:ph type="body" sz="quarter" idx="11" hasCustomPrompt="1"/>
          </p:nvPr>
        </p:nvSpPr>
        <p:spPr>
          <a:xfrm>
            <a:off x="3776132" y="3901905"/>
            <a:ext cx="4169336" cy="341565"/>
          </a:xfrm>
          <a:prstGeom prst="rect">
            <a:avLst/>
          </a:prstGeom>
        </p:spPr>
        <p:txBody>
          <a:bodyPr wrap="square" lIns="0">
            <a:noAutofit/>
          </a:bodyPr>
          <a:lstStyle>
            <a:lvl1pPr marL="0" indent="0" algn="l">
              <a:spcBef>
                <a:spcPts val="0"/>
              </a:spcBef>
              <a:buNone/>
              <a:defRPr sz="1400" i="0">
                <a:solidFill>
                  <a:schemeClr val="tx1"/>
                </a:solidFill>
                <a:latin typeface="+mn-lt"/>
              </a:defRPr>
            </a:lvl1pPr>
            <a:lvl2pPr>
              <a:defRPr sz="2200">
                <a:latin typeface="+mj-lt"/>
              </a:defRPr>
            </a:lvl2pPr>
            <a:lvl3pPr>
              <a:defRPr sz="2200">
                <a:latin typeface="+mj-lt"/>
              </a:defRPr>
            </a:lvl3pPr>
            <a:lvl4pPr>
              <a:defRPr sz="2200">
                <a:latin typeface="+mj-lt"/>
              </a:defRPr>
            </a:lvl4pPr>
            <a:lvl5pPr>
              <a:defRPr sz="2200">
                <a:latin typeface="+mj-lt"/>
              </a:defRPr>
            </a:lvl5pPr>
          </a:lstStyle>
          <a:p>
            <a:pPr lvl="0"/>
            <a:r>
              <a:rPr lang="en-US"/>
              <a:t>Client | Date</a:t>
            </a:r>
            <a:endParaRPr lang="de-AT"/>
          </a:p>
        </p:txBody>
      </p:sp>
      <p:pic>
        <p:nvPicPr>
          <p:cNvPr id="3" name="Grafik 6" descr="schoenherr-logo-grey-CMYK.gif">
            <a:extLst>
              <a:ext uri="{FF2B5EF4-FFF2-40B4-BE49-F238E27FC236}">
                <a16:creationId xmlns:a16="http://schemas.microsoft.com/office/drawing/2014/main" id="{15DB19DD-B677-CF53-8A55-E0207266DF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Picture Placeholder 7">
            <a:extLst>
              <a:ext uri="{FF2B5EF4-FFF2-40B4-BE49-F238E27FC236}">
                <a16:creationId xmlns:a16="http://schemas.microsoft.com/office/drawing/2014/main" id="{60CED60E-E396-95FA-DE3A-0D40DBF67B16}"/>
              </a:ext>
            </a:extLst>
          </p:cNvPr>
          <p:cNvSpPr>
            <a:spLocks noGrp="1"/>
          </p:cNvSpPr>
          <p:nvPr>
            <p:ph type="pic" sz="quarter" idx="12"/>
          </p:nvPr>
        </p:nvSpPr>
        <p:spPr>
          <a:xfrm>
            <a:off x="8731" y="675641"/>
            <a:ext cx="3492500" cy="6210000"/>
          </a:xfrm>
          <a:prstGeom prst="rect">
            <a:avLst/>
          </a:prstGeom>
        </p:spPr>
        <p:txBody>
          <a:bodyPr/>
          <a:lstStyle/>
          <a:p>
            <a:r>
              <a:rPr lang="en-US"/>
              <a:t>Click icon to add picture</a:t>
            </a:r>
          </a:p>
        </p:txBody>
      </p:sp>
    </p:spTree>
    <p:extLst>
      <p:ext uri="{BB962C8B-B14F-4D97-AF65-F5344CB8AC3E}">
        <p14:creationId xmlns:p14="http://schemas.microsoft.com/office/powerpoint/2010/main" val="1692520744"/>
      </p:ext>
    </p:extLst>
  </p:cSld>
  <p:clrMapOvr>
    <a:masterClrMapping/>
  </p:clrMapOvr>
  <p:extLst>
    <p:ext uri="{DCECCB84-F9BA-43D5-87BE-67443E8EF086}">
      <p15:sldGuideLst xmlns:p15="http://schemas.microsoft.com/office/powerpoint/2012/main">
        <p15:guide id="1" orient="horz" pos="2381">
          <p15:clr>
            <a:srgbClr val="FBAE40"/>
          </p15:clr>
        </p15:guide>
        <p15:guide id="2" pos="336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3_quote light_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F7BBD1-C4E0-E856-187D-313138359042}"/>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rcRect/>
          <a:stretch/>
        </p:blipFill>
        <p:spPr>
          <a:xfrm flipH="1">
            <a:off x="6349" y="0"/>
            <a:ext cx="10692130" cy="7568889"/>
          </a:xfrm>
          <a:prstGeom prst="rect">
            <a:avLst/>
          </a:prstGeom>
        </p:spPr>
      </p:pic>
      <p:grpSp>
        <p:nvGrpSpPr>
          <p:cNvPr id="18" name="object 2">
            <a:extLst>
              <a:ext uri="{FF2B5EF4-FFF2-40B4-BE49-F238E27FC236}">
                <a16:creationId xmlns:a16="http://schemas.microsoft.com/office/drawing/2014/main" id="{6787D3D0-66DF-470E-FA90-AE1AD3571F51}"/>
              </a:ext>
            </a:extLst>
          </p:cNvPr>
          <p:cNvGrpSpPr/>
          <p:nvPr userDrawn="1"/>
        </p:nvGrpSpPr>
        <p:grpSpPr>
          <a:xfrm>
            <a:off x="6350" y="653346"/>
            <a:ext cx="10692130" cy="6223635"/>
            <a:chOff x="0" y="659707"/>
            <a:chExt cx="10692130" cy="6223635"/>
          </a:xfrm>
        </p:grpSpPr>
        <p:sp>
          <p:nvSpPr>
            <p:cNvPr id="30" name="object 4">
              <a:extLst>
                <a:ext uri="{FF2B5EF4-FFF2-40B4-BE49-F238E27FC236}">
                  <a16:creationId xmlns:a16="http://schemas.microsoft.com/office/drawing/2014/main" id="{2C070B91-BB02-0B73-BE1B-D841C26D757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3" name="object 7">
              <a:extLst>
                <a:ext uri="{FF2B5EF4-FFF2-40B4-BE49-F238E27FC236}">
                  <a16:creationId xmlns:a16="http://schemas.microsoft.com/office/drawing/2014/main" id="{AC915CEF-C45A-37FA-6CF0-13FD6EC5455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4" name="object 8">
              <a:extLst>
                <a:ext uri="{FF2B5EF4-FFF2-40B4-BE49-F238E27FC236}">
                  <a16:creationId xmlns:a16="http://schemas.microsoft.com/office/drawing/2014/main" id="{D6D05E29-C6E4-3025-B92A-ED9EDD694384}"/>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dirty="0"/>
            </a:p>
          </p:txBody>
        </p:sp>
      </p:grpSp>
      <p:sp>
        <p:nvSpPr>
          <p:cNvPr id="6" name="Text Placeholder 3">
            <a:extLst>
              <a:ext uri="{FF2B5EF4-FFF2-40B4-BE49-F238E27FC236}">
                <a16:creationId xmlns:a16="http://schemas.microsoft.com/office/drawing/2014/main" id="{EC147F65-148B-1551-AC86-F90E8744B7F8}"/>
              </a:ext>
            </a:extLst>
          </p:cNvPr>
          <p:cNvSpPr>
            <a:spLocks noGrp="1"/>
          </p:cNvSpPr>
          <p:nvPr>
            <p:ph type="body" sz="quarter" idx="13" hasCustomPrompt="1"/>
          </p:nvPr>
        </p:nvSpPr>
        <p:spPr>
          <a:xfrm>
            <a:off x="743200" y="1940846"/>
            <a:ext cx="4140000" cy="2246142"/>
          </a:xfrm>
          <a:prstGeom prst="rect">
            <a:avLst/>
          </a:prstGeom>
        </p:spPr>
        <p:txBody>
          <a:bodyPr lIns="0" rIns="0">
            <a:noAutofit/>
          </a:bodyPr>
          <a:lstStyle>
            <a:lvl1pPr marL="0" indent="0">
              <a:buNone/>
              <a:defRPr sz="2400" i="1">
                <a:solidFill>
                  <a:schemeClr val="tx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7" name="object 8">
            <a:extLst>
              <a:ext uri="{FF2B5EF4-FFF2-40B4-BE49-F238E27FC236}">
                <a16:creationId xmlns:a16="http://schemas.microsoft.com/office/drawing/2014/main" id="{C7AA384C-1D9A-0A79-B4A2-F7D6EF53100C}"/>
              </a:ext>
            </a:extLst>
          </p:cNvPr>
          <p:cNvSpPr/>
          <p:nvPr userDrawn="1"/>
        </p:nvSpPr>
        <p:spPr>
          <a:xfrm flipV="1">
            <a:off x="743199" y="1723830"/>
            <a:ext cx="4140000" cy="45719"/>
          </a:xfrm>
          <a:custGeom>
            <a:avLst/>
            <a:gdLst/>
            <a:ahLst/>
            <a:cxnLst/>
            <a:rect l="l" t="t" r="r" b="b"/>
            <a:pathLst>
              <a:path w="2835275">
                <a:moveTo>
                  <a:pt x="0" y="0"/>
                </a:moveTo>
                <a:lnTo>
                  <a:pt x="2834995" y="0"/>
                </a:lnTo>
              </a:path>
            </a:pathLst>
          </a:custGeom>
          <a:ln w="57150">
            <a:solidFill>
              <a:schemeClr val="tx2"/>
            </a:solidFill>
          </a:ln>
        </p:spPr>
        <p:txBody>
          <a:bodyPr wrap="square" lIns="0" tIns="0" rIns="0" bIns="0" rtlCol="0"/>
          <a:lstStyle/>
          <a:p>
            <a:endParaRPr sz="1653"/>
          </a:p>
        </p:txBody>
      </p:sp>
      <p:pic>
        <p:nvPicPr>
          <p:cNvPr id="5" name="Grafik 6" descr="schoenherr-logo-grey-CMYK.gif">
            <a:extLst>
              <a:ext uri="{FF2B5EF4-FFF2-40B4-BE49-F238E27FC236}">
                <a16:creationId xmlns:a16="http://schemas.microsoft.com/office/drawing/2014/main" id="{F54D8ABA-1E05-B037-D362-A405212F4A8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Tree>
    <p:extLst>
      <p:ext uri="{BB962C8B-B14F-4D97-AF65-F5344CB8AC3E}">
        <p14:creationId xmlns:p14="http://schemas.microsoft.com/office/powerpoint/2010/main" val="442746253"/>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3_quote light_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5143E9-CC39-C226-10EF-1CC37B27F4D9}"/>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rcRect/>
          <a:stretch/>
        </p:blipFill>
        <p:spPr>
          <a:xfrm flipH="1">
            <a:off x="6349" y="0"/>
            <a:ext cx="10692130" cy="7568889"/>
          </a:xfrm>
          <a:prstGeom prst="rect">
            <a:avLst/>
          </a:prstGeom>
        </p:spPr>
      </p:pic>
      <p:grpSp>
        <p:nvGrpSpPr>
          <p:cNvPr id="18" name="object 2">
            <a:extLst>
              <a:ext uri="{FF2B5EF4-FFF2-40B4-BE49-F238E27FC236}">
                <a16:creationId xmlns:a16="http://schemas.microsoft.com/office/drawing/2014/main" id="{6787D3D0-66DF-470E-FA90-AE1AD3571F51}"/>
              </a:ext>
            </a:extLst>
          </p:cNvPr>
          <p:cNvGrpSpPr/>
          <p:nvPr userDrawn="1"/>
        </p:nvGrpSpPr>
        <p:grpSpPr>
          <a:xfrm>
            <a:off x="6350" y="653346"/>
            <a:ext cx="10692130" cy="6641230"/>
            <a:chOff x="0" y="659707"/>
            <a:chExt cx="10692130" cy="6641230"/>
          </a:xfrm>
        </p:grpSpPr>
        <p:sp>
          <p:nvSpPr>
            <p:cNvPr id="30" name="object 4">
              <a:extLst>
                <a:ext uri="{FF2B5EF4-FFF2-40B4-BE49-F238E27FC236}">
                  <a16:creationId xmlns:a16="http://schemas.microsoft.com/office/drawing/2014/main" id="{2C070B91-BB02-0B73-BE1B-D841C26D757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31" name="object 5">
              <a:extLst>
                <a:ext uri="{FF2B5EF4-FFF2-40B4-BE49-F238E27FC236}">
                  <a16:creationId xmlns:a16="http://schemas.microsoft.com/office/drawing/2014/main" id="{1932E63A-7C31-9A28-5ADE-B1503A4F73EA}"/>
                </a:ext>
              </a:extLst>
            </p:cNvPr>
            <p:cNvSpPr/>
            <p:nvPr/>
          </p:nvSpPr>
          <p:spPr>
            <a:xfrm>
              <a:off x="4715992" y="7116152"/>
              <a:ext cx="763270" cy="184785"/>
            </a:xfrm>
            <a:custGeom>
              <a:avLst/>
              <a:gdLst/>
              <a:ahLst/>
              <a:cxnLst/>
              <a:rect l="l" t="t" r="r" b="b"/>
              <a:pathLst>
                <a:path w="763270" h="184784">
                  <a:moveTo>
                    <a:pt x="137248" y="139750"/>
                  </a:moveTo>
                  <a:lnTo>
                    <a:pt x="112890" y="105448"/>
                  </a:lnTo>
                  <a:lnTo>
                    <a:pt x="62928" y="95719"/>
                  </a:lnTo>
                  <a:lnTo>
                    <a:pt x="49225" y="93014"/>
                  </a:lnTo>
                  <a:lnTo>
                    <a:pt x="39522" y="89611"/>
                  </a:lnTo>
                  <a:lnTo>
                    <a:pt x="33756" y="84404"/>
                  </a:lnTo>
                  <a:lnTo>
                    <a:pt x="31851" y="76301"/>
                  </a:lnTo>
                  <a:lnTo>
                    <a:pt x="34124" y="68351"/>
                  </a:lnTo>
                  <a:lnTo>
                    <a:pt x="40881" y="62496"/>
                  </a:lnTo>
                  <a:lnTo>
                    <a:pt x="52057" y="58889"/>
                  </a:lnTo>
                  <a:lnTo>
                    <a:pt x="67589" y="57645"/>
                  </a:lnTo>
                  <a:lnTo>
                    <a:pt x="84201" y="59131"/>
                  </a:lnTo>
                  <a:lnTo>
                    <a:pt x="96405" y="63703"/>
                  </a:lnTo>
                  <a:lnTo>
                    <a:pt x="104228" y="71526"/>
                  </a:lnTo>
                  <a:lnTo>
                    <a:pt x="107734" y="82765"/>
                  </a:lnTo>
                  <a:lnTo>
                    <a:pt x="132067" y="82765"/>
                  </a:lnTo>
                  <a:lnTo>
                    <a:pt x="132067" y="81737"/>
                  </a:lnTo>
                  <a:lnTo>
                    <a:pt x="128028" y="62420"/>
                  </a:lnTo>
                  <a:lnTo>
                    <a:pt x="116014" y="48196"/>
                  </a:lnTo>
                  <a:lnTo>
                    <a:pt x="96240" y="39420"/>
                  </a:lnTo>
                  <a:lnTo>
                    <a:pt x="68884" y="36410"/>
                  </a:lnTo>
                  <a:lnTo>
                    <a:pt x="41770" y="39293"/>
                  </a:lnTo>
                  <a:lnTo>
                    <a:pt x="22237" y="47777"/>
                  </a:lnTo>
                  <a:lnTo>
                    <a:pt x="10439" y="61658"/>
                  </a:lnTo>
                  <a:lnTo>
                    <a:pt x="6477" y="80695"/>
                  </a:lnTo>
                  <a:lnTo>
                    <a:pt x="9537" y="96596"/>
                  </a:lnTo>
                  <a:lnTo>
                    <a:pt x="18681" y="107213"/>
                  </a:lnTo>
                  <a:lnTo>
                    <a:pt x="33896" y="114096"/>
                  </a:lnTo>
                  <a:lnTo>
                    <a:pt x="55156" y="118770"/>
                  </a:lnTo>
                  <a:lnTo>
                    <a:pt x="86233" y="124206"/>
                  </a:lnTo>
                  <a:lnTo>
                    <a:pt x="97472" y="126593"/>
                  </a:lnTo>
                  <a:lnTo>
                    <a:pt x="105295" y="129844"/>
                  </a:lnTo>
                  <a:lnTo>
                    <a:pt x="109867" y="134556"/>
                  </a:lnTo>
                  <a:lnTo>
                    <a:pt x="111353" y="141300"/>
                  </a:lnTo>
                  <a:lnTo>
                    <a:pt x="108572" y="149936"/>
                  </a:lnTo>
                  <a:lnTo>
                    <a:pt x="100317" y="156552"/>
                  </a:lnTo>
                  <a:lnTo>
                    <a:pt x="86779" y="160794"/>
                  </a:lnTo>
                  <a:lnTo>
                    <a:pt x="68110" y="162280"/>
                  </a:lnTo>
                  <a:lnTo>
                    <a:pt x="51917" y="160426"/>
                  </a:lnTo>
                  <a:lnTo>
                    <a:pt x="39624" y="155028"/>
                  </a:lnTo>
                  <a:lnTo>
                    <a:pt x="31394" y="146329"/>
                  </a:lnTo>
                  <a:lnTo>
                    <a:pt x="27444" y="134569"/>
                  </a:lnTo>
                  <a:lnTo>
                    <a:pt x="0" y="134569"/>
                  </a:lnTo>
                  <a:lnTo>
                    <a:pt x="5905" y="156692"/>
                  </a:lnTo>
                  <a:lnTo>
                    <a:pt x="19100" y="172288"/>
                  </a:lnTo>
                  <a:lnTo>
                    <a:pt x="39776" y="181521"/>
                  </a:lnTo>
                  <a:lnTo>
                    <a:pt x="68110" y="184556"/>
                  </a:lnTo>
                  <a:lnTo>
                    <a:pt x="98031" y="181521"/>
                  </a:lnTo>
                  <a:lnTo>
                    <a:pt x="119672" y="172745"/>
                  </a:lnTo>
                  <a:lnTo>
                    <a:pt x="132816" y="158661"/>
                  </a:lnTo>
                  <a:lnTo>
                    <a:pt x="137248" y="139750"/>
                  </a:lnTo>
                  <a:close/>
                </a:path>
                <a:path w="763270" h="184784">
                  <a:moveTo>
                    <a:pt x="292658" y="127838"/>
                  </a:moveTo>
                  <a:lnTo>
                    <a:pt x="266242" y="127838"/>
                  </a:lnTo>
                  <a:lnTo>
                    <a:pt x="261315" y="141541"/>
                  </a:lnTo>
                  <a:lnTo>
                    <a:pt x="252044" y="151980"/>
                  </a:lnTo>
                  <a:lnTo>
                    <a:pt x="239115" y="158648"/>
                  </a:lnTo>
                  <a:lnTo>
                    <a:pt x="223253" y="160985"/>
                  </a:lnTo>
                  <a:lnTo>
                    <a:pt x="203149" y="157467"/>
                  </a:lnTo>
                  <a:lnTo>
                    <a:pt x="187426" y="147383"/>
                  </a:lnTo>
                  <a:lnTo>
                    <a:pt x="177190" y="131483"/>
                  </a:lnTo>
                  <a:lnTo>
                    <a:pt x="173532" y="110490"/>
                  </a:lnTo>
                  <a:lnTo>
                    <a:pt x="177152" y="89331"/>
                  </a:lnTo>
                  <a:lnTo>
                    <a:pt x="187452" y="73355"/>
                  </a:lnTo>
                  <a:lnTo>
                    <a:pt x="203695" y="63246"/>
                  </a:lnTo>
                  <a:lnTo>
                    <a:pt x="225069" y="59728"/>
                  </a:lnTo>
                  <a:lnTo>
                    <a:pt x="239331" y="61607"/>
                  </a:lnTo>
                  <a:lnTo>
                    <a:pt x="251104" y="67005"/>
                  </a:lnTo>
                  <a:lnTo>
                    <a:pt x="259969" y="75565"/>
                  </a:lnTo>
                  <a:lnTo>
                    <a:pt x="265468" y="86918"/>
                  </a:lnTo>
                  <a:lnTo>
                    <a:pt x="291617" y="86918"/>
                  </a:lnTo>
                  <a:lnTo>
                    <a:pt x="283476" y="66027"/>
                  </a:lnTo>
                  <a:lnTo>
                    <a:pt x="268643" y="50101"/>
                  </a:lnTo>
                  <a:lnTo>
                    <a:pt x="248069" y="39966"/>
                  </a:lnTo>
                  <a:lnTo>
                    <a:pt x="222732" y="36410"/>
                  </a:lnTo>
                  <a:lnTo>
                    <a:pt x="192062" y="41795"/>
                  </a:lnTo>
                  <a:lnTo>
                    <a:pt x="168262" y="56934"/>
                  </a:lnTo>
                  <a:lnTo>
                    <a:pt x="152857" y="80340"/>
                  </a:lnTo>
                  <a:lnTo>
                    <a:pt x="147383" y="110490"/>
                  </a:lnTo>
                  <a:lnTo>
                    <a:pt x="152895" y="140639"/>
                  </a:lnTo>
                  <a:lnTo>
                    <a:pt x="168300" y="164033"/>
                  </a:lnTo>
                  <a:lnTo>
                    <a:pt x="191960" y="179171"/>
                  </a:lnTo>
                  <a:lnTo>
                    <a:pt x="222224" y="184556"/>
                  </a:lnTo>
                  <a:lnTo>
                    <a:pt x="248348" y="180606"/>
                  </a:lnTo>
                  <a:lnTo>
                    <a:pt x="269392" y="169303"/>
                  </a:lnTo>
                  <a:lnTo>
                    <a:pt x="284467" y="151447"/>
                  </a:lnTo>
                  <a:lnTo>
                    <a:pt x="292658" y="127838"/>
                  </a:lnTo>
                  <a:close/>
                </a:path>
                <a:path w="763270" h="184784">
                  <a:moveTo>
                    <a:pt x="440105" y="100114"/>
                  </a:moveTo>
                  <a:lnTo>
                    <a:pt x="429234" y="53238"/>
                  </a:lnTo>
                  <a:lnTo>
                    <a:pt x="387540" y="37439"/>
                  </a:lnTo>
                  <a:lnTo>
                    <a:pt x="370116" y="39293"/>
                  </a:lnTo>
                  <a:lnTo>
                    <a:pt x="354977" y="44665"/>
                  </a:lnTo>
                  <a:lnTo>
                    <a:pt x="341871" y="53289"/>
                  </a:lnTo>
                  <a:lnTo>
                    <a:pt x="330568" y="64897"/>
                  </a:lnTo>
                  <a:lnTo>
                    <a:pt x="330568" y="0"/>
                  </a:lnTo>
                  <a:lnTo>
                    <a:pt x="305447" y="0"/>
                  </a:lnTo>
                  <a:lnTo>
                    <a:pt x="305447" y="179628"/>
                  </a:lnTo>
                  <a:lnTo>
                    <a:pt x="330568" y="179628"/>
                  </a:lnTo>
                  <a:lnTo>
                    <a:pt x="330568" y="109181"/>
                  </a:lnTo>
                  <a:lnTo>
                    <a:pt x="334429" y="88290"/>
                  </a:lnTo>
                  <a:lnTo>
                    <a:pt x="345135" y="72377"/>
                  </a:lnTo>
                  <a:lnTo>
                    <a:pt x="361378" y="62242"/>
                  </a:lnTo>
                  <a:lnTo>
                    <a:pt x="381838" y="58686"/>
                  </a:lnTo>
                  <a:lnTo>
                    <a:pt x="397510" y="61074"/>
                  </a:lnTo>
                  <a:lnTo>
                    <a:pt x="407733" y="68402"/>
                  </a:lnTo>
                  <a:lnTo>
                    <a:pt x="413308" y="80975"/>
                  </a:lnTo>
                  <a:lnTo>
                    <a:pt x="414985" y="99085"/>
                  </a:lnTo>
                  <a:lnTo>
                    <a:pt x="414985" y="179628"/>
                  </a:lnTo>
                  <a:lnTo>
                    <a:pt x="440105" y="179628"/>
                  </a:lnTo>
                  <a:lnTo>
                    <a:pt x="440105" y="100114"/>
                  </a:lnTo>
                  <a:close/>
                </a:path>
                <a:path w="763270" h="184784">
                  <a:moveTo>
                    <a:pt x="547827" y="37312"/>
                  </a:moveTo>
                  <a:lnTo>
                    <a:pt x="543191" y="36715"/>
                  </a:lnTo>
                  <a:lnTo>
                    <a:pt x="538568" y="36410"/>
                  </a:lnTo>
                  <a:lnTo>
                    <a:pt x="529043" y="36410"/>
                  </a:lnTo>
                  <a:lnTo>
                    <a:pt x="524383" y="36715"/>
                  </a:lnTo>
                  <a:lnTo>
                    <a:pt x="519925" y="37312"/>
                  </a:lnTo>
                  <a:lnTo>
                    <a:pt x="519925" y="62217"/>
                  </a:lnTo>
                  <a:lnTo>
                    <a:pt x="524027" y="61341"/>
                  </a:lnTo>
                  <a:lnTo>
                    <a:pt x="528929" y="60477"/>
                  </a:lnTo>
                  <a:lnTo>
                    <a:pt x="538683" y="60477"/>
                  </a:lnTo>
                  <a:lnTo>
                    <a:pt x="543204" y="61341"/>
                  </a:lnTo>
                  <a:lnTo>
                    <a:pt x="547433" y="62217"/>
                  </a:lnTo>
                  <a:lnTo>
                    <a:pt x="547433" y="60477"/>
                  </a:lnTo>
                  <a:lnTo>
                    <a:pt x="547433" y="37312"/>
                  </a:lnTo>
                  <a:lnTo>
                    <a:pt x="547827" y="37312"/>
                  </a:lnTo>
                  <a:close/>
                </a:path>
                <a:path w="763270" h="184784">
                  <a:moveTo>
                    <a:pt x="611314" y="110477"/>
                  </a:moveTo>
                  <a:lnTo>
                    <a:pt x="608342" y="87503"/>
                  </a:lnTo>
                  <a:lnTo>
                    <a:pt x="608228" y="87185"/>
                  </a:lnTo>
                  <a:lnTo>
                    <a:pt x="599770" y="68122"/>
                  </a:lnTo>
                  <a:lnTo>
                    <a:pt x="599706" y="67970"/>
                  </a:lnTo>
                  <a:lnTo>
                    <a:pt x="585863" y="52717"/>
                  </a:lnTo>
                  <a:lnTo>
                    <a:pt x="567296" y="42176"/>
                  </a:lnTo>
                  <a:lnTo>
                    <a:pt x="567296" y="70650"/>
                  </a:lnTo>
                  <a:lnTo>
                    <a:pt x="574916" y="78066"/>
                  </a:lnTo>
                  <a:lnTo>
                    <a:pt x="580517" y="87185"/>
                  </a:lnTo>
                  <a:lnTo>
                    <a:pt x="583971" y="97993"/>
                  </a:lnTo>
                  <a:lnTo>
                    <a:pt x="585152" y="110477"/>
                  </a:lnTo>
                  <a:lnTo>
                    <a:pt x="581571" y="131597"/>
                  </a:lnTo>
                  <a:lnTo>
                    <a:pt x="571360" y="147485"/>
                  </a:lnTo>
                  <a:lnTo>
                    <a:pt x="555205" y="157505"/>
                  </a:lnTo>
                  <a:lnTo>
                    <a:pt x="533882" y="160985"/>
                  </a:lnTo>
                  <a:lnTo>
                    <a:pt x="512495" y="157505"/>
                  </a:lnTo>
                  <a:lnTo>
                    <a:pt x="496265" y="147485"/>
                  </a:lnTo>
                  <a:lnTo>
                    <a:pt x="485952" y="131597"/>
                  </a:lnTo>
                  <a:lnTo>
                    <a:pt x="482346" y="110477"/>
                  </a:lnTo>
                  <a:lnTo>
                    <a:pt x="483514" y="97993"/>
                  </a:lnTo>
                  <a:lnTo>
                    <a:pt x="486854" y="87503"/>
                  </a:lnTo>
                  <a:lnTo>
                    <a:pt x="486956" y="87185"/>
                  </a:lnTo>
                  <a:lnTo>
                    <a:pt x="492518" y="78066"/>
                  </a:lnTo>
                  <a:lnTo>
                    <a:pt x="500062" y="70650"/>
                  </a:lnTo>
                  <a:lnTo>
                    <a:pt x="500062" y="42316"/>
                  </a:lnTo>
                  <a:lnTo>
                    <a:pt x="481558" y="52882"/>
                  </a:lnTo>
                  <a:lnTo>
                    <a:pt x="467766" y="68122"/>
                  </a:lnTo>
                  <a:lnTo>
                    <a:pt x="459155" y="87503"/>
                  </a:lnTo>
                  <a:lnTo>
                    <a:pt x="456184" y="110477"/>
                  </a:lnTo>
                  <a:lnTo>
                    <a:pt x="461619" y="140855"/>
                  </a:lnTo>
                  <a:lnTo>
                    <a:pt x="477164" y="164223"/>
                  </a:lnTo>
                  <a:lnTo>
                    <a:pt x="501637" y="179247"/>
                  </a:lnTo>
                  <a:lnTo>
                    <a:pt x="533882" y="184556"/>
                  </a:lnTo>
                  <a:lnTo>
                    <a:pt x="566077" y="179247"/>
                  </a:lnTo>
                  <a:lnTo>
                    <a:pt x="590461" y="164223"/>
                  </a:lnTo>
                  <a:lnTo>
                    <a:pt x="592607" y="160985"/>
                  </a:lnTo>
                  <a:lnTo>
                    <a:pt x="605904" y="140855"/>
                  </a:lnTo>
                  <a:lnTo>
                    <a:pt x="611314" y="110477"/>
                  </a:lnTo>
                  <a:close/>
                </a:path>
                <a:path w="763270" h="184784">
                  <a:moveTo>
                    <a:pt x="763016" y="100076"/>
                  </a:moveTo>
                  <a:lnTo>
                    <a:pt x="752144" y="53200"/>
                  </a:lnTo>
                  <a:lnTo>
                    <a:pt x="710450" y="37401"/>
                  </a:lnTo>
                  <a:lnTo>
                    <a:pt x="693013" y="39243"/>
                  </a:lnTo>
                  <a:lnTo>
                    <a:pt x="677849" y="44615"/>
                  </a:lnTo>
                  <a:lnTo>
                    <a:pt x="664667" y="53251"/>
                  </a:lnTo>
                  <a:lnTo>
                    <a:pt x="653224" y="64858"/>
                  </a:lnTo>
                  <a:lnTo>
                    <a:pt x="653224" y="41033"/>
                  </a:lnTo>
                  <a:lnTo>
                    <a:pt x="628357" y="41033"/>
                  </a:lnTo>
                  <a:lnTo>
                    <a:pt x="628357" y="179590"/>
                  </a:lnTo>
                  <a:lnTo>
                    <a:pt x="653478" y="179590"/>
                  </a:lnTo>
                  <a:lnTo>
                    <a:pt x="653478" y="109143"/>
                  </a:lnTo>
                  <a:lnTo>
                    <a:pt x="657339" y="88239"/>
                  </a:lnTo>
                  <a:lnTo>
                    <a:pt x="668045" y="72326"/>
                  </a:lnTo>
                  <a:lnTo>
                    <a:pt x="684276" y="62191"/>
                  </a:lnTo>
                  <a:lnTo>
                    <a:pt x="704748" y="58635"/>
                  </a:lnTo>
                  <a:lnTo>
                    <a:pt x="720407" y="61010"/>
                  </a:lnTo>
                  <a:lnTo>
                    <a:pt x="730643" y="68338"/>
                  </a:lnTo>
                  <a:lnTo>
                    <a:pt x="736206" y="80924"/>
                  </a:lnTo>
                  <a:lnTo>
                    <a:pt x="737895" y="99047"/>
                  </a:lnTo>
                  <a:lnTo>
                    <a:pt x="737895" y="179590"/>
                  </a:lnTo>
                  <a:lnTo>
                    <a:pt x="763016" y="179590"/>
                  </a:lnTo>
                  <a:lnTo>
                    <a:pt x="763016" y="100076"/>
                  </a:lnTo>
                  <a:close/>
                </a:path>
              </a:pathLst>
            </a:custGeom>
            <a:solidFill>
              <a:srgbClr val="FFFFFF"/>
            </a:solidFill>
          </p:spPr>
          <p:txBody>
            <a:bodyPr wrap="square" lIns="0" tIns="0" rIns="0" bIns="0" rtlCol="0"/>
            <a:lstStyle/>
            <a:p>
              <a:endParaRPr sz="1653"/>
            </a:p>
          </p:txBody>
        </p:sp>
        <p:pic>
          <p:nvPicPr>
            <p:cNvPr id="32" name="object 6">
              <a:extLst>
                <a:ext uri="{FF2B5EF4-FFF2-40B4-BE49-F238E27FC236}">
                  <a16:creationId xmlns:a16="http://schemas.microsoft.com/office/drawing/2014/main" id="{E8D80506-0E60-6F6A-9427-8A41CC6CA0C2}"/>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00861" y="7116007"/>
              <a:ext cx="501863" cy="184547"/>
            </a:xfrm>
            <a:prstGeom prst="rect">
              <a:avLst/>
            </a:prstGeom>
          </p:spPr>
        </p:pic>
        <p:sp>
          <p:nvSpPr>
            <p:cNvPr id="33" name="object 7">
              <a:extLst>
                <a:ext uri="{FF2B5EF4-FFF2-40B4-BE49-F238E27FC236}">
                  <a16:creationId xmlns:a16="http://schemas.microsoft.com/office/drawing/2014/main" id="{AC915CEF-C45A-37FA-6CF0-13FD6EC54553}"/>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34" name="object 8">
              <a:extLst>
                <a:ext uri="{FF2B5EF4-FFF2-40B4-BE49-F238E27FC236}">
                  <a16:creationId xmlns:a16="http://schemas.microsoft.com/office/drawing/2014/main" id="{D6D05E29-C6E4-3025-B92A-ED9EDD694384}"/>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bg1"/>
              </a:solidFill>
            </a:ln>
          </p:spPr>
          <p:txBody>
            <a:bodyPr wrap="square" lIns="0" tIns="0" rIns="0" bIns="0" rtlCol="0"/>
            <a:lstStyle/>
            <a:p>
              <a:endParaRPr sz="1653" dirty="0"/>
            </a:p>
          </p:txBody>
        </p:sp>
      </p:grpSp>
      <p:sp>
        <p:nvSpPr>
          <p:cNvPr id="6" name="Text Placeholder 3">
            <a:extLst>
              <a:ext uri="{FF2B5EF4-FFF2-40B4-BE49-F238E27FC236}">
                <a16:creationId xmlns:a16="http://schemas.microsoft.com/office/drawing/2014/main" id="{EC147F65-148B-1551-AC86-F90E8744B7F8}"/>
              </a:ext>
            </a:extLst>
          </p:cNvPr>
          <p:cNvSpPr>
            <a:spLocks noGrp="1"/>
          </p:cNvSpPr>
          <p:nvPr>
            <p:ph type="body" sz="quarter" idx="13" hasCustomPrompt="1"/>
          </p:nvPr>
        </p:nvSpPr>
        <p:spPr>
          <a:xfrm>
            <a:off x="743200" y="1940846"/>
            <a:ext cx="4140000" cy="2246142"/>
          </a:xfrm>
          <a:prstGeom prst="rect">
            <a:avLst/>
          </a:prstGeom>
        </p:spPr>
        <p:txBody>
          <a:bodyPr lIns="0" rIns="0">
            <a:noAutofit/>
          </a:bodyPr>
          <a:lstStyle>
            <a:lvl1pPr marL="0" indent="0">
              <a:buNone/>
              <a:defRPr sz="2400" i="1">
                <a:solidFill>
                  <a:schemeClr val="bg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7" name="object 8">
            <a:extLst>
              <a:ext uri="{FF2B5EF4-FFF2-40B4-BE49-F238E27FC236}">
                <a16:creationId xmlns:a16="http://schemas.microsoft.com/office/drawing/2014/main" id="{C7AA384C-1D9A-0A79-B4A2-F7D6EF53100C}"/>
              </a:ext>
            </a:extLst>
          </p:cNvPr>
          <p:cNvSpPr/>
          <p:nvPr userDrawn="1"/>
        </p:nvSpPr>
        <p:spPr>
          <a:xfrm flipV="1">
            <a:off x="743199" y="1723830"/>
            <a:ext cx="4140000" cy="45719"/>
          </a:xfrm>
          <a:custGeom>
            <a:avLst/>
            <a:gdLst/>
            <a:ahLst/>
            <a:cxnLst/>
            <a:rect l="l" t="t" r="r" b="b"/>
            <a:pathLst>
              <a:path w="2835275">
                <a:moveTo>
                  <a:pt x="0" y="0"/>
                </a:moveTo>
                <a:lnTo>
                  <a:pt x="2834995" y="0"/>
                </a:lnTo>
              </a:path>
            </a:pathLst>
          </a:custGeom>
          <a:ln w="57150">
            <a:solidFill>
              <a:schemeClr val="bg1"/>
            </a:solidFill>
          </a:ln>
        </p:spPr>
        <p:txBody>
          <a:bodyPr wrap="square" lIns="0" tIns="0" rIns="0" bIns="0" rtlCol="0"/>
          <a:lstStyle/>
          <a:p>
            <a:endParaRPr sz="1653"/>
          </a:p>
        </p:txBody>
      </p:sp>
    </p:spTree>
    <p:extLst>
      <p:ext uri="{BB962C8B-B14F-4D97-AF65-F5344CB8AC3E}">
        <p14:creationId xmlns:p14="http://schemas.microsoft.com/office/powerpoint/2010/main" val="610720791"/>
      </p:ext>
    </p:extLst>
  </p:cSld>
  <p:clrMapOvr>
    <a:masterClrMapping/>
  </p:clrMapOvr>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3_quote light_5">
    <p:spTree>
      <p:nvGrpSpPr>
        <p:cNvPr id="1" name=""/>
        <p:cNvGrpSpPr/>
        <p:nvPr/>
      </p:nvGrpSpPr>
      <p:grpSpPr>
        <a:xfrm>
          <a:off x="0" y="0"/>
          <a:ext cx="0" cy="0"/>
          <a:chOff x="0" y="0"/>
          <a:chExt cx="0" cy="0"/>
        </a:xfrm>
      </p:grpSpPr>
      <p:pic>
        <p:nvPicPr>
          <p:cNvPr id="5" name="object 3">
            <a:extLst>
              <a:ext uri="{FF2B5EF4-FFF2-40B4-BE49-F238E27FC236}">
                <a16:creationId xmlns:a16="http://schemas.microsoft.com/office/drawing/2014/main" id="{8168F241-CE47-4163-CC6E-9C391C99850C}"/>
              </a:ext>
            </a:extLst>
          </p:cNvPr>
          <p:cNvPicPr/>
          <p:nvPr userDrawn="1"/>
        </p:nvPicPr>
        <p:blipFill>
          <a:blip r:embed="rId2" cstate="email">
            <a:alphaModFix amt="85000"/>
            <a:extLst>
              <a:ext uri="{28A0092B-C50C-407E-A947-70E740481C1C}">
                <a14:useLocalDpi xmlns:a14="http://schemas.microsoft.com/office/drawing/2010/main"/>
              </a:ext>
            </a:extLst>
          </a:blip>
          <a:srcRect/>
          <a:stretch/>
        </p:blipFill>
        <p:spPr>
          <a:xfrm>
            <a:off x="-1" y="-1"/>
            <a:ext cx="10691813" cy="7559675"/>
          </a:xfrm>
          <a:prstGeom prst="rect">
            <a:avLst/>
          </a:prstGeom>
        </p:spPr>
      </p:pic>
      <p:sp>
        <p:nvSpPr>
          <p:cNvPr id="4" name="Text Placeholder 3">
            <a:extLst>
              <a:ext uri="{FF2B5EF4-FFF2-40B4-BE49-F238E27FC236}">
                <a16:creationId xmlns:a16="http://schemas.microsoft.com/office/drawing/2014/main" id="{ABC6ADB6-4385-20B8-E860-82487DE687CC}"/>
              </a:ext>
            </a:extLst>
          </p:cNvPr>
          <p:cNvSpPr>
            <a:spLocks noGrp="1"/>
          </p:cNvSpPr>
          <p:nvPr>
            <p:ph type="body" sz="quarter" idx="14" hasCustomPrompt="1"/>
          </p:nvPr>
        </p:nvSpPr>
        <p:spPr>
          <a:xfrm>
            <a:off x="3435724" y="2618919"/>
            <a:ext cx="4087818" cy="2246142"/>
          </a:xfrm>
          <a:prstGeom prst="rect">
            <a:avLst/>
          </a:prstGeom>
        </p:spPr>
        <p:txBody>
          <a:bodyPr lIns="0" rIns="0">
            <a:noAutofit/>
          </a:bodyPr>
          <a:lstStyle>
            <a:lvl1pPr marL="0" indent="0" algn="l">
              <a:buNone/>
              <a:defRPr sz="2400" i="1">
                <a:solidFill>
                  <a:schemeClr val="tx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6" name="object 8">
            <a:extLst>
              <a:ext uri="{FF2B5EF4-FFF2-40B4-BE49-F238E27FC236}">
                <a16:creationId xmlns:a16="http://schemas.microsoft.com/office/drawing/2014/main" id="{3F80069B-7C00-FA88-6CBA-436067C47382}"/>
              </a:ext>
            </a:extLst>
          </p:cNvPr>
          <p:cNvSpPr/>
          <p:nvPr userDrawn="1"/>
        </p:nvSpPr>
        <p:spPr>
          <a:xfrm flipV="1">
            <a:off x="3383539" y="2339463"/>
            <a:ext cx="4140000" cy="45719"/>
          </a:xfrm>
          <a:custGeom>
            <a:avLst/>
            <a:gdLst/>
            <a:ahLst/>
            <a:cxnLst/>
            <a:rect l="l" t="t" r="r" b="b"/>
            <a:pathLst>
              <a:path w="2835275">
                <a:moveTo>
                  <a:pt x="0" y="0"/>
                </a:moveTo>
                <a:lnTo>
                  <a:pt x="2834995" y="0"/>
                </a:lnTo>
              </a:path>
            </a:pathLst>
          </a:custGeom>
          <a:ln w="57150">
            <a:solidFill>
              <a:schemeClr val="tx2"/>
            </a:solidFill>
          </a:ln>
        </p:spPr>
        <p:txBody>
          <a:bodyPr wrap="square" lIns="0" tIns="0" rIns="0" bIns="0" rtlCol="0"/>
          <a:lstStyle/>
          <a:p>
            <a:endParaRPr sz="1653"/>
          </a:p>
        </p:txBody>
      </p:sp>
      <p:grpSp>
        <p:nvGrpSpPr>
          <p:cNvPr id="2" name="object 2">
            <a:extLst>
              <a:ext uri="{FF2B5EF4-FFF2-40B4-BE49-F238E27FC236}">
                <a16:creationId xmlns:a16="http://schemas.microsoft.com/office/drawing/2014/main" id="{D5E70191-7EF8-7F8B-AE27-97F02013D170}"/>
              </a:ext>
            </a:extLst>
          </p:cNvPr>
          <p:cNvGrpSpPr/>
          <p:nvPr userDrawn="1"/>
        </p:nvGrpSpPr>
        <p:grpSpPr>
          <a:xfrm>
            <a:off x="6350" y="653346"/>
            <a:ext cx="10692130" cy="6223635"/>
            <a:chOff x="0" y="659707"/>
            <a:chExt cx="10692130" cy="6223635"/>
          </a:xfrm>
        </p:grpSpPr>
        <p:sp>
          <p:nvSpPr>
            <p:cNvPr id="7" name="object 4">
              <a:extLst>
                <a:ext uri="{FF2B5EF4-FFF2-40B4-BE49-F238E27FC236}">
                  <a16:creationId xmlns:a16="http://schemas.microsoft.com/office/drawing/2014/main" id="{C1E620CA-AF1D-6DA4-5C8C-0D3479B54DA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0" name="object 7">
              <a:extLst>
                <a:ext uri="{FF2B5EF4-FFF2-40B4-BE49-F238E27FC236}">
                  <a16:creationId xmlns:a16="http://schemas.microsoft.com/office/drawing/2014/main" id="{0294D15C-D5EA-A8C3-71E1-0668118DCA35}"/>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1" name="object 8">
              <a:extLst>
                <a:ext uri="{FF2B5EF4-FFF2-40B4-BE49-F238E27FC236}">
                  <a16:creationId xmlns:a16="http://schemas.microsoft.com/office/drawing/2014/main" id="{2EBFAC65-2AF3-BA34-55D9-A1CDBDF9F7F6}"/>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tx2"/>
              </a:solidFill>
            </a:ln>
          </p:spPr>
          <p:txBody>
            <a:bodyPr wrap="square" lIns="0" tIns="0" rIns="0" bIns="0" rtlCol="0"/>
            <a:lstStyle/>
            <a:p>
              <a:endParaRPr sz="1653" dirty="0"/>
            </a:p>
          </p:txBody>
        </p:sp>
      </p:grpSp>
      <p:pic>
        <p:nvPicPr>
          <p:cNvPr id="12" name="Grafik 6" descr="schoenherr-logo-grey-CMYK.gif">
            <a:extLst>
              <a:ext uri="{FF2B5EF4-FFF2-40B4-BE49-F238E27FC236}">
                <a16:creationId xmlns:a16="http://schemas.microsoft.com/office/drawing/2014/main" id="{6942DF17-9B75-716E-A8B1-0319374E9C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Tree>
    <p:extLst>
      <p:ext uri="{BB962C8B-B14F-4D97-AF65-F5344CB8AC3E}">
        <p14:creationId xmlns:p14="http://schemas.microsoft.com/office/powerpoint/2010/main" val="190878200"/>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3_quote light_6">
    <p:spTree>
      <p:nvGrpSpPr>
        <p:cNvPr id="1" name=""/>
        <p:cNvGrpSpPr/>
        <p:nvPr/>
      </p:nvGrpSpPr>
      <p:grpSpPr>
        <a:xfrm>
          <a:off x="0" y="0"/>
          <a:ext cx="0" cy="0"/>
          <a:chOff x="0" y="0"/>
          <a:chExt cx="0" cy="0"/>
        </a:xfrm>
      </p:grpSpPr>
      <p:pic>
        <p:nvPicPr>
          <p:cNvPr id="5" name="object 3">
            <a:extLst>
              <a:ext uri="{FF2B5EF4-FFF2-40B4-BE49-F238E27FC236}">
                <a16:creationId xmlns:a16="http://schemas.microsoft.com/office/drawing/2014/main" id="{8168F241-CE47-4163-CC6E-9C391C99850C}"/>
              </a:ext>
            </a:extLst>
          </p:cNvPr>
          <p:cNvPicPr/>
          <p:nvPr userDrawn="1"/>
        </p:nvPicPr>
        <p:blipFill>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l="2317" r="15666"/>
          <a:stretch/>
        </p:blipFill>
        <p:spPr>
          <a:xfrm>
            <a:off x="-1" y="-1"/>
            <a:ext cx="10691813" cy="7559675"/>
          </a:xfrm>
          <a:prstGeom prst="rect">
            <a:avLst/>
          </a:prstGeom>
        </p:spPr>
      </p:pic>
      <p:sp>
        <p:nvSpPr>
          <p:cNvPr id="4" name="Text Placeholder 3">
            <a:extLst>
              <a:ext uri="{FF2B5EF4-FFF2-40B4-BE49-F238E27FC236}">
                <a16:creationId xmlns:a16="http://schemas.microsoft.com/office/drawing/2014/main" id="{ABC6ADB6-4385-20B8-E860-82487DE687CC}"/>
              </a:ext>
            </a:extLst>
          </p:cNvPr>
          <p:cNvSpPr>
            <a:spLocks noGrp="1"/>
          </p:cNvSpPr>
          <p:nvPr>
            <p:ph type="body" sz="quarter" idx="14" hasCustomPrompt="1"/>
          </p:nvPr>
        </p:nvSpPr>
        <p:spPr>
          <a:xfrm>
            <a:off x="3442447" y="2618919"/>
            <a:ext cx="4081095" cy="2246142"/>
          </a:xfrm>
          <a:prstGeom prst="rect">
            <a:avLst/>
          </a:prstGeom>
        </p:spPr>
        <p:txBody>
          <a:bodyPr lIns="0" rIns="0">
            <a:noAutofit/>
          </a:bodyPr>
          <a:lstStyle>
            <a:lvl1pPr marL="0" indent="0" algn="l">
              <a:buNone/>
              <a:defRPr sz="2400" i="1">
                <a:solidFill>
                  <a:schemeClr val="bg1"/>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“Here you can set a quote about your team or PG, e.g. from a directory or a client.”</a:t>
            </a:r>
          </a:p>
        </p:txBody>
      </p:sp>
      <p:sp>
        <p:nvSpPr>
          <p:cNvPr id="6" name="object 8">
            <a:extLst>
              <a:ext uri="{FF2B5EF4-FFF2-40B4-BE49-F238E27FC236}">
                <a16:creationId xmlns:a16="http://schemas.microsoft.com/office/drawing/2014/main" id="{3F80069B-7C00-FA88-6CBA-436067C47382}"/>
              </a:ext>
            </a:extLst>
          </p:cNvPr>
          <p:cNvSpPr/>
          <p:nvPr userDrawn="1"/>
        </p:nvSpPr>
        <p:spPr>
          <a:xfrm flipV="1">
            <a:off x="3383539" y="2339463"/>
            <a:ext cx="4140000" cy="45719"/>
          </a:xfrm>
          <a:custGeom>
            <a:avLst/>
            <a:gdLst/>
            <a:ahLst/>
            <a:cxnLst/>
            <a:rect l="l" t="t" r="r" b="b"/>
            <a:pathLst>
              <a:path w="2835275">
                <a:moveTo>
                  <a:pt x="0" y="0"/>
                </a:moveTo>
                <a:lnTo>
                  <a:pt x="2834995" y="0"/>
                </a:lnTo>
              </a:path>
            </a:pathLst>
          </a:custGeom>
          <a:ln w="57150">
            <a:solidFill>
              <a:schemeClr val="bg1"/>
            </a:solidFill>
          </a:ln>
        </p:spPr>
        <p:txBody>
          <a:bodyPr wrap="square" lIns="0" tIns="0" rIns="0" bIns="0" rtlCol="0"/>
          <a:lstStyle/>
          <a:p>
            <a:endParaRPr sz="1653"/>
          </a:p>
        </p:txBody>
      </p:sp>
      <p:grpSp>
        <p:nvGrpSpPr>
          <p:cNvPr id="2" name="object 2">
            <a:extLst>
              <a:ext uri="{FF2B5EF4-FFF2-40B4-BE49-F238E27FC236}">
                <a16:creationId xmlns:a16="http://schemas.microsoft.com/office/drawing/2014/main" id="{D5E70191-7EF8-7F8B-AE27-97F02013D170}"/>
              </a:ext>
            </a:extLst>
          </p:cNvPr>
          <p:cNvGrpSpPr/>
          <p:nvPr userDrawn="1"/>
        </p:nvGrpSpPr>
        <p:grpSpPr>
          <a:xfrm>
            <a:off x="6350" y="653346"/>
            <a:ext cx="10692130" cy="6641230"/>
            <a:chOff x="0" y="659707"/>
            <a:chExt cx="10692130" cy="6641230"/>
          </a:xfrm>
        </p:grpSpPr>
        <p:sp>
          <p:nvSpPr>
            <p:cNvPr id="7" name="object 4">
              <a:extLst>
                <a:ext uri="{FF2B5EF4-FFF2-40B4-BE49-F238E27FC236}">
                  <a16:creationId xmlns:a16="http://schemas.microsoft.com/office/drawing/2014/main" id="{C1E620CA-AF1D-6DA4-5C8C-0D3479B54DAE}"/>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8" name="object 5">
              <a:extLst>
                <a:ext uri="{FF2B5EF4-FFF2-40B4-BE49-F238E27FC236}">
                  <a16:creationId xmlns:a16="http://schemas.microsoft.com/office/drawing/2014/main" id="{EB7765AA-F12E-FB09-665C-4751EB19A8C9}"/>
                </a:ext>
              </a:extLst>
            </p:cNvPr>
            <p:cNvSpPr/>
            <p:nvPr/>
          </p:nvSpPr>
          <p:spPr>
            <a:xfrm>
              <a:off x="4715992" y="7116152"/>
              <a:ext cx="763270" cy="184785"/>
            </a:xfrm>
            <a:custGeom>
              <a:avLst/>
              <a:gdLst/>
              <a:ahLst/>
              <a:cxnLst/>
              <a:rect l="l" t="t" r="r" b="b"/>
              <a:pathLst>
                <a:path w="763270" h="184784">
                  <a:moveTo>
                    <a:pt x="137248" y="139750"/>
                  </a:moveTo>
                  <a:lnTo>
                    <a:pt x="112890" y="105448"/>
                  </a:lnTo>
                  <a:lnTo>
                    <a:pt x="62928" y="95719"/>
                  </a:lnTo>
                  <a:lnTo>
                    <a:pt x="49225" y="93014"/>
                  </a:lnTo>
                  <a:lnTo>
                    <a:pt x="39522" y="89611"/>
                  </a:lnTo>
                  <a:lnTo>
                    <a:pt x="33756" y="84404"/>
                  </a:lnTo>
                  <a:lnTo>
                    <a:pt x="31851" y="76301"/>
                  </a:lnTo>
                  <a:lnTo>
                    <a:pt x="34124" y="68351"/>
                  </a:lnTo>
                  <a:lnTo>
                    <a:pt x="40881" y="62496"/>
                  </a:lnTo>
                  <a:lnTo>
                    <a:pt x="52057" y="58889"/>
                  </a:lnTo>
                  <a:lnTo>
                    <a:pt x="67589" y="57645"/>
                  </a:lnTo>
                  <a:lnTo>
                    <a:pt x="84201" y="59131"/>
                  </a:lnTo>
                  <a:lnTo>
                    <a:pt x="96405" y="63703"/>
                  </a:lnTo>
                  <a:lnTo>
                    <a:pt x="104228" y="71526"/>
                  </a:lnTo>
                  <a:lnTo>
                    <a:pt x="107734" y="82765"/>
                  </a:lnTo>
                  <a:lnTo>
                    <a:pt x="132067" y="82765"/>
                  </a:lnTo>
                  <a:lnTo>
                    <a:pt x="132067" y="81737"/>
                  </a:lnTo>
                  <a:lnTo>
                    <a:pt x="128028" y="62420"/>
                  </a:lnTo>
                  <a:lnTo>
                    <a:pt x="116014" y="48196"/>
                  </a:lnTo>
                  <a:lnTo>
                    <a:pt x="96240" y="39420"/>
                  </a:lnTo>
                  <a:lnTo>
                    <a:pt x="68884" y="36410"/>
                  </a:lnTo>
                  <a:lnTo>
                    <a:pt x="41770" y="39293"/>
                  </a:lnTo>
                  <a:lnTo>
                    <a:pt x="22237" y="47777"/>
                  </a:lnTo>
                  <a:lnTo>
                    <a:pt x="10439" y="61658"/>
                  </a:lnTo>
                  <a:lnTo>
                    <a:pt x="6477" y="80695"/>
                  </a:lnTo>
                  <a:lnTo>
                    <a:pt x="9537" y="96596"/>
                  </a:lnTo>
                  <a:lnTo>
                    <a:pt x="18681" y="107213"/>
                  </a:lnTo>
                  <a:lnTo>
                    <a:pt x="33896" y="114096"/>
                  </a:lnTo>
                  <a:lnTo>
                    <a:pt x="55156" y="118770"/>
                  </a:lnTo>
                  <a:lnTo>
                    <a:pt x="86233" y="124206"/>
                  </a:lnTo>
                  <a:lnTo>
                    <a:pt x="97472" y="126593"/>
                  </a:lnTo>
                  <a:lnTo>
                    <a:pt x="105295" y="129844"/>
                  </a:lnTo>
                  <a:lnTo>
                    <a:pt x="109867" y="134556"/>
                  </a:lnTo>
                  <a:lnTo>
                    <a:pt x="111353" y="141300"/>
                  </a:lnTo>
                  <a:lnTo>
                    <a:pt x="108572" y="149936"/>
                  </a:lnTo>
                  <a:lnTo>
                    <a:pt x="100317" y="156552"/>
                  </a:lnTo>
                  <a:lnTo>
                    <a:pt x="86779" y="160794"/>
                  </a:lnTo>
                  <a:lnTo>
                    <a:pt x="68110" y="162280"/>
                  </a:lnTo>
                  <a:lnTo>
                    <a:pt x="51917" y="160426"/>
                  </a:lnTo>
                  <a:lnTo>
                    <a:pt x="39624" y="155028"/>
                  </a:lnTo>
                  <a:lnTo>
                    <a:pt x="31394" y="146329"/>
                  </a:lnTo>
                  <a:lnTo>
                    <a:pt x="27444" y="134569"/>
                  </a:lnTo>
                  <a:lnTo>
                    <a:pt x="0" y="134569"/>
                  </a:lnTo>
                  <a:lnTo>
                    <a:pt x="5905" y="156692"/>
                  </a:lnTo>
                  <a:lnTo>
                    <a:pt x="19100" y="172288"/>
                  </a:lnTo>
                  <a:lnTo>
                    <a:pt x="39776" y="181521"/>
                  </a:lnTo>
                  <a:lnTo>
                    <a:pt x="68110" y="184556"/>
                  </a:lnTo>
                  <a:lnTo>
                    <a:pt x="98031" y="181521"/>
                  </a:lnTo>
                  <a:lnTo>
                    <a:pt x="119672" y="172745"/>
                  </a:lnTo>
                  <a:lnTo>
                    <a:pt x="132816" y="158661"/>
                  </a:lnTo>
                  <a:lnTo>
                    <a:pt x="137248" y="139750"/>
                  </a:lnTo>
                  <a:close/>
                </a:path>
                <a:path w="763270" h="184784">
                  <a:moveTo>
                    <a:pt x="292658" y="127838"/>
                  </a:moveTo>
                  <a:lnTo>
                    <a:pt x="266242" y="127838"/>
                  </a:lnTo>
                  <a:lnTo>
                    <a:pt x="261315" y="141541"/>
                  </a:lnTo>
                  <a:lnTo>
                    <a:pt x="252044" y="151980"/>
                  </a:lnTo>
                  <a:lnTo>
                    <a:pt x="239115" y="158648"/>
                  </a:lnTo>
                  <a:lnTo>
                    <a:pt x="223253" y="160985"/>
                  </a:lnTo>
                  <a:lnTo>
                    <a:pt x="203149" y="157467"/>
                  </a:lnTo>
                  <a:lnTo>
                    <a:pt x="187426" y="147383"/>
                  </a:lnTo>
                  <a:lnTo>
                    <a:pt x="177190" y="131483"/>
                  </a:lnTo>
                  <a:lnTo>
                    <a:pt x="173532" y="110490"/>
                  </a:lnTo>
                  <a:lnTo>
                    <a:pt x="177152" y="89331"/>
                  </a:lnTo>
                  <a:lnTo>
                    <a:pt x="187452" y="73355"/>
                  </a:lnTo>
                  <a:lnTo>
                    <a:pt x="203695" y="63246"/>
                  </a:lnTo>
                  <a:lnTo>
                    <a:pt x="225069" y="59728"/>
                  </a:lnTo>
                  <a:lnTo>
                    <a:pt x="239331" y="61607"/>
                  </a:lnTo>
                  <a:lnTo>
                    <a:pt x="251104" y="67005"/>
                  </a:lnTo>
                  <a:lnTo>
                    <a:pt x="259969" y="75565"/>
                  </a:lnTo>
                  <a:lnTo>
                    <a:pt x="265468" y="86918"/>
                  </a:lnTo>
                  <a:lnTo>
                    <a:pt x="291617" y="86918"/>
                  </a:lnTo>
                  <a:lnTo>
                    <a:pt x="283476" y="66027"/>
                  </a:lnTo>
                  <a:lnTo>
                    <a:pt x="268643" y="50101"/>
                  </a:lnTo>
                  <a:lnTo>
                    <a:pt x="248069" y="39966"/>
                  </a:lnTo>
                  <a:lnTo>
                    <a:pt x="222732" y="36410"/>
                  </a:lnTo>
                  <a:lnTo>
                    <a:pt x="192062" y="41795"/>
                  </a:lnTo>
                  <a:lnTo>
                    <a:pt x="168262" y="56934"/>
                  </a:lnTo>
                  <a:lnTo>
                    <a:pt x="152857" y="80340"/>
                  </a:lnTo>
                  <a:lnTo>
                    <a:pt x="147383" y="110490"/>
                  </a:lnTo>
                  <a:lnTo>
                    <a:pt x="152895" y="140639"/>
                  </a:lnTo>
                  <a:lnTo>
                    <a:pt x="168300" y="164033"/>
                  </a:lnTo>
                  <a:lnTo>
                    <a:pt x="191960" y="179171"/>
                  </a:lnTo>
                  <a:lnTo>
                    <a:pt x="222224" y="184556"/>
                  </a:lnTo>
                  <a:lnTo>
                    <a:pt x="248348" y="180606"/>
                  </a:lnTo>
                  <a:lnTo>
                    <a:pt x="269392" y="169303"/>
                  </a:lnTo>
                  <a:lnTo>
                    <a:pt x="284467" y="151447"/>
                  </a:lnTo>
                  <a:lnTo>
                    <a:pt x="292658" y="127838"/>
                  </a:lnTo>
                  <a:close/>
                </a:path>
                <a:path w="763270" h="184784">
                  <a:moveTo>
                    <a:pt x="440105" y="100114"/>
                  </a:moveTo>
                  <a:lnTo>
                    <a:pt x="429234" y="53238"/>
                  </a:lnTo>
                  <a:lnTo>
                    <a:pt x="387540" y="37439"/>
                  </a:lnTo>
                  <a:lnTo>
                    <a:pt x="370116" y="39293"/>
                  </a:lnTo>
                  <a:lnTo>
                    <a:pt x="354977" y="44665"/>
                  </a:lnTo>
                  <a:lnTo>
                    <a:pt x="341871" y="53289"/>
                  </a:lnTo>
                  <a:lnTo>
                    <a:pt x="330568" y="64897"/>
                  </a:lnTo>
                  <a:lnTo>
                    <a:pt x="330568" y="0"/>
                  </a:lnTo>
                  <a:lnTo>
                    <a:pt x="305447" y="0"/>
                  </a:lnTo>
                  <a:lnTo>
                    <a:pt x="305447" y="179628"/>
                  </a:lnTo>
                  <a:lnTo>
                    <a:pt x="330568" y="179628"/>
                  </a:lnTo>
                  <a:lnTo>
                    <a:pt x="330568" y="109181"/>
                  </a:lnTo>
                  <a:lnTo>
                    <a:pt x="334429" y="88290"/>
                  </a:lnTo>
                  <a:lnTo>
                    <a:pt x="345135" y="72377"/>
                  </a:lnTo>
                  <a:lnTo>
                    <a:pt x="361378" y="62242"/>
                  </a:lnTo>
                  <a:lnTo>
                    <a:pt x="381838" y="58686"/>
                  </a:lnTo>
                  <a:lnTo>
                    <a:pt x="397510" y="61074"/>
                  </a:lnTo>
                  <a:lnTo>
                    <a:pt x="407733" y="68402"/>
                  </a:lnTo>
                  <a:lnTo>
                    <a:pt x="413308" y="80975"/>
                  </a:lnTo>
                  <a:lnTo>
                    <a:pt x="414985" y="99085"/>
                  </a:lnTo>
                  <a:lnTo>
                    <a:pt x="414985" y="179628"/>
                  </a:lnTo>
                  <a:lnTo>
                    <a:pt x="440105" y="179628"/>
                  </a:lnTo>
                  <a:lnTo>
                    <a:pt x="440105" y="100114"/>
                  </a:lnTo>
                  <a:close/>
                </a:path>
                <a:path w="763270" h="184784">
                  <a:moveTo>
                    <a:pt x="547827" y="37312"/>
                  </a:moveTo>
                  <a:lnTo>
                    <a:pt x="543191" y="36715"/>
                  </a:lnTo>
                  <a:lnTo>
                    <a:pt x="538568" y="36410"/>
                  </a:lnTo>
                  <a:lnTo>
                    <a:pt x="529043" y="36410"/>
                  </a:lnTo>
                  <a:lnTo>
                    <a:pt x="524383" y="36715"/>
                  </a:lnTo>
                  <a:lnTo>
                    <a:pt x="519925" y="37312"/>
                  </a:lnTo>
                  <a:lnTo>
                    <a:pt x="519925" y="62217"/>
                  </a:lnTo>
                  <a:lnTo>
                    <a:pt x="524027" y="61341"/>
                  </a:lnTo>
                  <a:lnTo>
                    <a:pt x="528929" y="60477"/>
                  </a:lnTo>
                  <a:lnTo>
                    <a:pt x="538683" y="60477"/>
                  </a:lnTo>
                  <a:lnTo>
                    <a:pt x="543204" y="61341"/>
                  </a:lnTo>
                  <a:lnTo>
                    <a:pt x="547433" y="62217"/>
                  </a:lnTo>
                  <a:lnTo>
                    <a:pt x="547433" y="60477"/>
                  </a:lnTo>
                  <a:lnTo>
                    <a:pt x="547433" y="37312"/>
                  </a:lnTo>
                  <a:lnTo>
                    <a:pt x="547827" y="37312"/>
                  </a:lnTo>
                  <a:close/>
                </a:path>
                <a:path w="763270" h="184784">
                  <a:moveTo>
                    <a:pt x="611314" y="110477"/>
                  </a:moveTo>
                  <a:lnTo>
                    <a:pt x="608342" y="87503"/>
                  </a:lnTo>
                  <a:lnTo>
                    <a:pt x="608228" y="87185"/>
                  </a:lnTo>
                  <a:lnTo>
                    <a:pt x="599770" y="68122"/>
                  </a:lnTo>
                  <a:lnTo>
                    <a:pt x="599706" y="67970"/>
                  </a:lnTo>
                  <a:lnTo>
                    <a:pt x="585863" y="52717"/>
                  </a:lnTo>
                  <a:lnTo>
                    <a:pt x="567296" y="42176"/>
                  </a:lnTo>
                  <a:lnTo>
                    <a:pt x="567296" y="70650"/>
                  </a:lnTo>
                  <a:lnTo>
                    <a:pt x="574916" y="78066"/>
                  </a:lnTo>
                  <a:lnTo>
                    <a:pt x="580517" y="87185"/>
                  </a:lnTo>
                  <a:lnTo>
                    <a:pt x="583971" y="97993"/>
                  </a:lnTo>
                  <a:lnTo>
                    <a:pt x="585152" y="110477"/>
                  </a:lnTo>
                  <a:lnTo>
                    <a:pt x="581571" y="131597"/>
                  </a:lnTo>
                  <a:lnTo>
                    <a:pt x="571360" y="147485"/>
                  </a:lnTo>
                  <a:lnTo>
                    <a:pt x="555205" y="157505"/>
                  </a:lnTo>
                  <a:lnTo>
                    <a:pt x="533882" y="160985"/>
                  </a:lnTo>
                  <a:lnTo>
                    <a:pt x="512495" y="157505"/>
                  </a:lnTo>
                  <a:lnTo>
                    <a:pt x="496265" y="147485"/>
                  </a:lnTo>
                  <a:lnTo>
                    <a:pt x="485952" y="131597"/>
                  </a:lnTo>
                  <a:lnTo>
                    <a:pt x="482346" y="110477"/>
                  </a:lnTo>
                  <a:lnTo>
                    <a:pt x="483514" y="97993"/>
                  </a:lnTo>
                  <a:lnTo>
                    <a:pt x="486854" y="87503"/>
                  </a:lnTo>
                  <a:lnTo>
                    <a:pt x="486956" y="87185"/>
                  </a:lnTo>
                  <a:lnTo>
                    <a:pt x="492518" y="78066"/>
                  </a:lnTo>
                  <a:lnTo>
                    <a:pt x="500062" y="70650"/>
                  </a:lnTo>
                  <a:lnTo>
                    <a:pt x="500062" y="42316"/>
                  </a:lnTo>
                  <a:lnTo>
                    <a:pt x="481558" y="52882"/>
                  </a:lnTo>
                  <a:lnTo>
                    <a:pt x="467766" y="68122"/>
                  </a:lnTo>
                  <a:lnTo>
                    <a:pt x="459155" y="87503"/>
                  </a:lnTo>
                  <a:lnTo>
                    <a:pt x="456184" y="110477"/>
                  </a:lnTo>
                  <a:lnTo>
                    <a:pt x="461619" y="140855"/>
                  </a:lnTo>
                  <a:lnTo>
                    <a:pt x="477164" y="164223"/>
                  </a:lnTo>
                  <a:lnTo>
                    <a:pt x="501637" y="179247"/>
                  </a:lnTo>
                  <a:lnTo>
                    <a:pt x="533882" y="184556"/>
                  </a:lnTo>
                  <a:lnTo>
                    <a:pt x="566077" y="179247"/>
                  </a:lnTo>
                  <a:lnTo>
                    <a:pt x="590461" y="164223"/>
                  </a:lnTo>
                  <a:lnTo>
                    <a:pt x="592607" y="160985"/>
                  </a:lnTo>
                  <a:lnTo>
                    <a:pt x="605904" y="140855"/>
                  </a:lnTo>
                  <a:lnTo>
                    <a:pt x="611314" y="110477"/>
                  </a:lnTo>
                  <a:close/>
                </a:path>
                <a:path w="763270" h="184784">
                  <a:moveTo>
                    <a:pt x="763016" y="100076"/>
                  </a:moveTo>
                  <a:lnTo>
                    <a:pt x="752144" y="53200"/>
                  </a:lnTo>
                  <a:lnTo>
                    <a:pt x="710450" y="37401"/>
                  </a:lnTo>
                  <a:lnTo>
                    <a:pt x="693013" y="39243"/>
                  </a:lnTo>
                  <a:lnTo>
                    <a:pt x="677849" y="44615"/>
                  </a:lnTo>
                  <a:lnTo>
                    <a:pt x="664667" y="53251"/>
                  </a:lnTo>
                  <a:lnTo>
                    <a:pt x="653224" y="64858"/>
                  </a:lnTo>
                  <a:lnTo>
                    <a:pt x="653224" y="41033"/>
                  </a:lnTo>
                  <a:lnTo>
                    <a:pt x="628357" y="41033"/>
                  </a:lnTo>
                  <a:lnTo>
                    <a:pt x="628357" y="179590"/>
                  </a:lnTo>
                  <a:lnTo>
                    <a:pt x="653478" y="179590"/>
                  </a:lnTo>
                  <a:lnTo>
                    <a:pt x="653478" y="109143"/>
                  </a:lnTo>
                  <a:lnTo>
                    <a:pt x="657339" y="88239"/>
                  </a:lnTo>
                  <a:lnTo>
                    <a:pt x="668045" y="72326"/>
                  </a:lnTo>
                  <a:lnTo>
                    <a:pt x="684276" y="62191"/>
                  </a:lnTo>
                  <a:lnTo>
                    <a:pt x="704748" y="58635"/>
                  </a:lnTo>
                  <a:lnTo>
                    <a:pt x="720407" y="61010"/>
                  </a:lnTo>
                  <a:lnTo>
                    <a:pt x="730643" y="68338"/>
                  </a:lnTo>
                  <a:lnTo>
                    <a:pt x="736206" y="80924"/>
                  </a:lnTo>
                  <a:lnTo>
                    <a:pt x="737895" y="99047"/>
                  </a:lnTo>
                  <a:lnTo>
                    <a:pt x="737895" y="179590"/>
                  </a:lnTo>
                  <a:lnTo>
                    <a:pt x="763016" y="179590"/>
                  </a:lnTo>
                  <a:lnTo>
                    <a:pt x="763016" y="100076"/>
                  </a:lnTo>
                  <a:close/>
                </a:path>
              </a:pathLst>
            </a:custGeom>
            <a:solidFill>
              <a:srgbClr val="FFFFFF"/>
            </a:solidFill>
          </p:spPr>
          <p:txBody>
            <a:bodyPr wrap="square" lIns="0" tIns="0" rIns="0" bIns="0" rtlCol="0"/>
            <a:lstStyle/>
            <a:p>
              <a:endParaRPr sz="1653"/>
            </a:p>
          </p:txBody>
        </p:sp>
        <p:pic>
          <p:nvPicPr>
            <p:cNvPr id="9" name="object 6">
              <a:extLst>
                <a:ext uri="{FF2B5EF4-FFF2-40B4-BE49-F238E27FC236}">
                  <a16:creationId xmlns:a16="http://schemas.microsoft.com/office/drawing/2014/main" id="{769F394D-3DBD-A0A7-6F58-EE1EC18A4584}"/>
                </a:ext>
              </a:extLst>
            </p:cNvPr>
            <p:cNvPicPr/>
            <p:nvPr/>
          </p:nvPicPr>
          <p:blipFill>
            <a:blip r:embed="rId4" cstate="screen">
              <a:extLst>
                <a:ext uri="{28A0092B-C50C-407E-A947-70E740481C1C}">
                  <a14:useLocalDpi xmlns:a14="http://schemas.microsoft.com/office/drawing/2010/main"/>
                </a:ext>
              </a:extLst>
            </a:blip>
            <a:stretch>
              <a:fillRect/>
            </a:stretch>
          </p:blipFill>
          <p:spPr>
            <a:xfrm>
              <a:off x="5500861" y="7116007"/>
              <a:ext cx="501863" cy="184547"/>
            </a:xfrm>
            <a:prstGeom prst="rect">
              <a:avLst/>
            </a:prstGeom>
          </p:spPr>
        </p:pic>
        <p:sp>
          <p:nvSpPr>
            <p:cNvPr id="10" name="object 7">
              <a:extLst>
                <a:ext uri="{FF2B5EF4-FFF2-40B4-BE49-F238E27FC236}">
                  <a16:creationId xmlns:a16="http://schemas.microsoft.com/office/drawing/2014/main" id="{0294D15C-D5EA-A8C3-71E1-0668118DCA35}"/>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bg1"/>
              </a:solidFill>
            </a:ln>
          </p:spPr>
          <p:txBody>
            <a:bodyPr wrap="square" lIns="0" tIns="0" rIns="0" bIns="0" rtlCol="0"/>
            <a:lstStyle/>
            <a:p>
              <a:endParaRPr sz="1653"/>
            </a:p>
          </p:txBody>
        </p:sp>
        <p:sp>
          <p:nvSpPr>
            <p:cNvPr id="11" name="object 8">
              <a:extLst>
                <a:ext uri="{FF2B5EF4-FFF2-40B4-BE49-F238E27FC236}">
                  <a16:creationId xmlns:a16="http://schemas.microsoft.com/office/drawing/2014/main" id="{2EBFAC65-2AF3-BA34-55D9-A1CDBDF9F7F6}"/>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chemeClr val="bg1"/>
              </a:solidFill>
            </a:ln>
          </p:spPr>
          <p:txBody>
            <a:bodyPr wrap="square" lIns="0" tIns="0" rIns="0" bIns="0" rtlCol="0"/>
            <a:lstStyle/>
            <a:p>
              <a:endParaRPr sz="1653" dirty="0"/>
            </a:p>
          </p:txBody>
        </p:sp>
      </p:grpSp>
    </p:spTree>
    <p:extLst>
      <p:ext uri="{BB962C8B-B14F-4D97-AF65-F5344CB8AC3E}">
        <p14:creationId xmlns:p14="http://schemas.microsoft.com/office/powerpoint/2010/main" val="2791422244"/>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4_TOC">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EEBF939-3CD4-641B-B463-1C188919C34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EDF20E16-9E9F-EFBF-8C59-96458104D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bg object 16">
            <a:extLst>
              <a:ext uri="{FF2B5EF4-FFF2-40B4-BE49-F238E27FC236}">
                <a16:creationId xmlns:a16="http://schemas.microsoft.com/office/drawing/2014/main" id="{45B280C9-8E9E-BABA-CA69-67D3E946C09B}"/>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Text Placeholder 17">
            <a:extLst>
              <a:ext uri="{FF2B5EF4-FFF2-40B4-BE49-F238E27FC236}">
                <a16:creationId xmlns:a16="http://schemas.microsoft.com/office/drawing/2014/main" id="{8EFB7D7B-51AC-89BC-61D4-867CB20F6299}"/>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6" name="TextBox 5">
            <a:extLst>
              <a:ext uri="{FF2B5EF4-FFF2-40B4-BE49-F238E27FC236}">
                <a16:creationId xmlns:a16="http://schemas.microsoft.com/office/drawing/2014/main" id="{938E5F7A-233D-DC34-7491-26D7E2751CB1}"/>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2" name="object 2">
            <a:extLst>
              <a:ext uri="{FF2B5EF4-FFF2-40B4-BE49-F238E27FC236}">
                <a16:creationId xmlns:a16="http://schemas.microsoft.com/office/drawing/2014/main" id="{54F77207-AEE1-DF3B-AFCA-627A6AB27F0D}"/>
              </a:ext>
            </a:extLst>
          </p:cNvPr>
          <p:cNvSpPr/>
          <p:nvPr userDrawn="1"/>
        </p:nvSpPr>
        <p:spPr>
          <a:xfrm rot="21540000">
            <a:off x="8893474" y="651161"/>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234609705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OC">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EEBF939-3CD4-641B-B463-1C188919C34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EDF20E16-9E9F-EFBF-8C59-96458104D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bg object 16">
            <a:extLst>
              <a:ext uri="{FF2B5EF4-FFF2-40B4-BE49-F238E27FC236}">
                <a16:creationId xmlns:a16="http://schemas.microsoft.com/office/drawing/2014/main" id="{45B280C9-8E9E-BABA-CA69-67D3E946C09B}"/>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Text Placeholder 17">
            <a:extLst>
              <a:ext uri="{FF2B5EF4-FFF2-40B4-BE49-F238E27FC236}">
                <a16:creationId xmlns:a16="http://schemas.microsoft.com/office/drawing/2014/main" id="{8EFB7D7B-51AC-89BC-61D4-867CB20F6299}"/>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6" name="TextBox 5">
            <a:extLst>
              <a:ext uri="{FF2B5EF4-FFF2-40B4-BE49-F238E27FC236}">
                <a16:creationId xmlns:a16="http://schemas.microsoft.com/office/drawing/2014/main" id="{938E5F7A-233D-DC34-7491-26D7E2751CB1}"/>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393970036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4_Content Layout_misc">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8873F0-8906-B9AF-E2DA-93B9949295D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Grafik 6" descr="schoenherr-logo-grey-CMYK.gif">
            <a:extLst>
              <a:ext uri="{FF2B5EF4-FFF2-40B4-BE49-F238E27FC236}">
                <a16:creationId xmlns:a16="http://schemas.microsoft.com/office/drawing/2014/main" id="{57C09192-95E4-E853-A9FA-376E3B1E22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9" name="Text Placeholder 79">
            <a:extLst>
              <a:ext uri="{FF2B5EF4-FFF2-40B4-BE49-F238E27FC236}">
                <a16:creationId xmlns:a16="http://schemas.microsoft.com/office/drawing/2014/main" id="{729CBDAF-B1C9-7843-8D51-3322D44B3E34}"/>
              </a:ext>
            </a:extLst>
          </p:cNvPr>
          <p:cNvSpPr>
            <a:spLocks noGrp="1"/>
          </p:cNvSpPr>
          <p:nvPr>
            <p:ph type="body" sz="quarter" idx="14" hasCustomPrompt="1"/>
          </p:nvPr>
        </p:nvSpPr>
        <p:spPr>
          <a:xfrm>
            <a:off x="734103" y="1435456"/>
            <a:ext cx="924647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GB" noProof="0"/>
              <a:t>Title</a:t>
            </a:r>
          </a:p>
        </p:txBody>
      </p:sp>
      <p:sp>
        <p:nvSpPr>
          <p:cNvPr id="6" name="Text Placeholder 17">
            <a:extLst>
              <a:ext uri="{FF2B5EF4-FFF2-40B4-BE49-F238E27FC236}">
                <a16:creationId xmlns:a16="http://schemas.microsoft.com/office/drawing/2014/main" id="{EF55CAB9-08E1-40D5-689F-82574B0B5D37}"/>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8" name="bg object 16">
            <a:extLst>
              <a:ext uri="{FF2B5EF4-FFF2-40B4-BE49-F238E27FC236}">
                <a16:creationId xmlns:a16="http://schemas.microsoft.com/office/drawing/2014/main" id="{25777426-4764-8876-0A72-91476CFBF0BC}"/>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E8D90CB7-C013-44C2-D9A7-C4EEB245880B}"/>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411859633"/>
      </p:ext>
    </p:extLst>
  </p:cSld>
  <p:clrMapOvr>
    <a:masterClrMapping/>
  </p:clrMapOvr>
  <p:extLst>
    <p:ext uri="{DCECCB84-F9BA-43D5-87BE-67443E8EF086}">
      <p15:sldGuideLst xmlns:p15="http://schemas.microsoft.com/office/powerpoint/2012/main">
        <p15:guide id="1" orient="horz" pos="2404" userDrawn="1">
          <p15:clr>
            <a:srgbClr val="FBAE40"/>
          </p15:clr>
        </p15:guide>
        <p15:guide id="2" pos="336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4_Content Layout">
    <p:spTree>
      <p:nvGrpSpPr>
        <p:cNvPr id="1" name=""/>
        <p:cNvGrpSpPr/>
        <p:nvPr/>
      </p:nvGrpSpPr>
      <p:grpSpPr>
        <a:xfrm>
          <a:off x="0" y="0"/>
          <a:ext cx="0" cy="0"/>
          <a:chOff x="0" y="0"/>
          <a:chExt cx="0" cy="0"/>
        </a:xfrm>
      </p:grpSpPr>
      <p:sp>
        <p:nvSpPr>
          <p:cNvPr id="2" name="Text Placeholder 41">
            <a:extLst>
              <a:ext uri="{FF2B5EF4-FFF2-40B4-BE49-F238E27FC236}">
                <a16:creationId xmlns:a16="http://schemas.microsoft.com/office/drawing/2014/main" id="{1BC5B8B0-A591-9198-A48A-63613E988757}"/>
              </a:ext>
            </a:extLst>
          </p:cNvPr>
          <p:cNvSpPr>
            <a:spLocks noGrp="1"/>
          </p:cNvSpPr>
          <p:nvPr>
            <p:ph type="body" sz="quarter" idx="11"/>
          </p:nvPr>
        </p:nvSpPr>
        <p:spPr>
          <a:xfrm>
            <a:off x="734103" y="1914881"/>
            <a:ext cx="4611803" cy="4592282"/>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cxnSp>
        <p:nvCxnSpPr>
          <p:cNvPr id="5" name="Straight Connector 4">
            <a:extLst>
              <a:ext uri="{FF2B5EF4-FFF2-40B4-BE49-F238E27FC236}">
                <a16:creationId xmlns:a16="http://schemas.microsoft.com/office/drawing/2014/main" id="{D4619503-DC87-67C7-2694-CC3CD3FF97DA}"/>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fik 6" descr="schoenherr-logo-grey-CMYK.gif">
            <a:extLst>
              <a:ext uri="{FF2B5EF4-FFF2-40B4-BE49-F238E27FC236}">
                <a16:creationId xmlns:a16="http://schemas.microsoft.com/office/drawing/2014/main" id="{D1D174CA-B4C4-6BAC-8687-565E72DA2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3" name="Text Placeholder 79">
            <a:extLst>
              <a:ext uri="{FF2B5EF4-FFF2-40B4-BE49-F238E27FC236}">
                <a16:creationId xmlns:a16="http://schemas.microsoft.com/office/drawing/2014/main" id="{78B4F5E3-DEAF-7DA7-65DF-00B8AF727615}"/>
              </a:ext>
            </a:extLst>
          </p:cNvPr>
          <p:cNvSpPr>
            <a:spLocks noGrp="1"/>
          </p:cNvSpPr>
          <p:nvPr>
            <p:ph type="body" sz="quarter" idx="14" hasCustomPrompt="1"/>
          </p:nvPr>
        </p:nvSpPr>
        <p:spPr>
          <a:xfrm>
            <a:off x="734103" y="1435456"/>
            <a:ext cx="924647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8" name="bg object 16">
            <a:extLst>
              <a:ext uri="{FF2B5EF4-FFF2-40B4-BE49-F238E27FC236}">
                <a16:creationId xmlns:a16="http://schemas.microsoft.com/office/drawing/2014/main" id="{88EEAC12-43B7-6C26-62BB-786AB2279B6E}"/>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4D894F42-46E2-BC1D-3AC4-7273A93E1BF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6" name="Text Placeholder 17">
            <a:extLst>
              <a:ext uri="{FF2B5EF4-FFF2-40B4-BE49-F238E27FC236}">
                <a16:creationId xmlns:a16="http://schemas.microsoft.com/office/drawing/2014/main" id="{723DDA3E-6769-0D6D-5BB6-EFC24314487A}"/>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1248232469"/>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4_Content Layout_">
    <p:spTree>
      <p:nvGrpSpPr>
        <p:cNvPr id="1" name=""/>
        <p:cNvGrpSpPr/>
        <p:nvPr/>
      </p:nvGrpSpPr>
      <p:grpSpPr>
        <a:xfrm>
          <a:off x="0" y="0"/>
          <a:ext cx="0" cy="0"/>
          <a:chOff x="0" y="0"/>
          <a:chExt cx="0" cy="0"/>
        </a:xfrm>
      </p:grpSpPr>
      <p:sp>
        <p:nvSpPr>
          <p:cNvPr id="2" name="Text Placeholder 41">
            <a:extLst>
              <a:ext uri="{FF2B5EF4-FFF2-40B4-BE49-F238E27FC236}">
                <a16:creationId xmlns:a16="http://schemas.microsoft.com/office/drawing/2014/main" id="{1BC5B8B0-A591-9198-A48A-63613E988757}"/>
              </a:ext>
            </a:extLst>
          </p:cNvPr>
          <p:cNvSpPr>
            <a:spLocks noGrp="1"/>
          </p:cNvSpPr>
          <p:nvPr>
            <p:ph type="body" sz="quarter" idx="11"/>
          </p:nvPr>
        </p:nvSpPr>
        <p:spPr>
          <a:xfrm>
            <a:off x="734103" y="1914881"/>
            <a:ext cx="9225257" cy="4592282"/>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cxnSp>
        <p:nvCxnSpPr>
          <p:cNvPr id="5" name="Straight Connector 4">
            <a:extLst>
              <a:ext uri="{FF2B5EF4-FFF2-40B4-BE49-F238E27FC236}">
                <a16:creationId xmlns:a16="http://schemas.microsoft.com/office/drawing/2014/main" id="{D4619503-DC87-67C7-2694-CC3CD3FF97DA}"/>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fik 6" descr="schoenherr-logo-grey-CMYK.gif">
            <a:extLst>
              <a:ext uri="{FF2B5EF4-FFF2-40B4-BE49-F238E27FC236}">
                <a16:creationId xmlns:a16="http://schemas.microsoft.com/office/drawing/2014/main" id="{D1D174CA-B4C4-6BAC-8687-565E72DA2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3" name="Text Placeholder 79">
            <a:extLst>
              <a:ext uri="{FF2B5EF4-FFF2-40B4-BE49-F238E27FC236}">
                <a16:creationId xmlns:a16="http://schemas.microsoft.com/office/drawing/2014/main" id="{78B4F5E3-DEAF-7DA7-65DF-00B8AF727615}"/>
              </a:ext>
            </a:extLst>
          </p:cNvPr>
          <p:cNvSpPr>
            <a:spLocks noGrp="1"/>
          </p:cNvSpPr>
          <p:nvPr>
            <p:ph type="body" sz="quarter" idx="14" hasCustomPrompt="1"/>
          </p:nvPr>
        </p:nvSpPr>
        <p:spPr>
          <a:xfrm>
            <a:off x="734103" y="1435456"/>
            <a:ext cx="922525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8" name="bg object 16">
            <a:extLst>
              <a:ext uri="{FF2B5EF4-FFF2-40B4-BE49-F238E27FC236}">
                <a16:creationId xmlns:a16="http://schemas.microsoft.com/office/drawing/2014/main" id="{574E769C-C71B-A6B0-4264-B381604CF7DF}"/>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30568D07-41E1-0E2F-9223-065D6E6317B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6" name="Text Placeholder 17">
            <a:extLst>
              <a:ext uri="{FF2B5EF4-FFF2-40B4-BE49-F238E27FC236}">
                <a16:creationId xmlns:a16="http://schemas.microsoft.com/office/drawing/2014/main" id="{78E540E7-1142-1AD1-2924-026A475303E0}"/>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432557741"/>
      </p:ext>
    </p:extLst>
  </p:cSld>
  <p:clrMapOvr>
    <a:masterClrMapping/>
  </p:clrMapOvr>
  <p:hf sldNum="0" hdr="0" ftr="0" dt="0"/>
  <p:extLst>
    <p:ext uri="{DCECCB84-F9BA-43D5-87BE-67443E8EF086}">
      <p15:sldGuideLst xmlns:p15="http://schemas.microsoft.com/office/powerpoint/2012/main">
        <p15:guide id="1" orient="horz" pos="2358" userDrawn="1">
          <p15:clr>
            <a:srgbClr val="FBAE40"/>
          </p15:clr>
        </p15:guide>
        <p15:guide id="2" pos="336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ontent Layout_">
    <p:spTree>
      <p:nvGrpSpPr>
        <p:cNvPr id="1" name=""/>
        <p:cNvGrpSpPr/>
        <p:nvPr/>
      </p:nvGrpSpPr>
      <p:grpSpPr>
        <a:xfrm>
          <a:off x="0" y="0"/>
          <a:ext cx="0" cy="0"/>
          <a:chOff x="0" y="0"/>
          <a:chExt cx="0" cy="0"/>
        </a:xfrm>
      </p:grpSpPr>
      <p:sp>
        <p:nvSpPr>
          <p:cNvPr id="2" name="Text Placeholder 41">
            <a:extLst>
              <a:ext uri="{FF2B5EF4-FFF2-40B4-BE49-F238E27FC236}">
                <a16:creationId xmlns:a16="http://schemas.microsoft.com/office/drawing/2014/main" id="{1BC5B8B0-A591-9198-A48A-63613E988757}"/>
              </a:ext>
            </a:extLst>
          </p:cNvPr>
          <p:cNvSpPr>
            <a:spLocks noGrp="1"/>
          </p:cNvSpPr>
          <p:nvPr>
            <p:ph type="body" sz="quarter" idx="11"/>
          </p:nvPr>
        </p:nvSpPr>
        <p:spPr>
          <a:xfrm>
            <a:off x="734103" y="1435456"/>
            <a:ext cx="9225257" cy="5071707"/>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cxnSp>
        <p:nvCxnSpPr>
          <p:cNvPr id="5" name="Straight Connector 4">
            <a:extLst>
              <a:ext uri="{FF2B5EF4-FFF2-40B4-BE49-F238E27FC236}">
                <a16:creationId xmlns:a16="http://schemas.microsoft.com/office/drawing/2014/main" id="{D4619503-DC87-67C7-2694-CC3CD3FF97DA}"/>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fik 6" descr="schoenherr-logo-grey-CMYK.gif">
            <a:extLst>
              <a:ext uri="{FF2B5EF4-FFF2-40B4-BE49-F238E27FC236}">
                <a16:creationId xmlns:a16="http://schemas.microsoft.com/office/drawing/2014/main" id="{D1D174CA-B4C4-6BAC-8687-565E72DA2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8" name="bg object 16">
            <a:extLst>
              <a:ext uri="{FF2B5EF4-FFF2-40B4-BE49-F238E27FC236}">
                <a16:creationId xmlns:a16="http://schemas.microsoft.com/office/drawing/2014/main" id="{574E769C-C71B-A6B0-4264-B381604CF7DF}"/>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30568D07-41E1-0E2F-9223-065D6E6317B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6" name="Text Placeholder 17">
            <a:extLst>
              <a:ext uri="{FF2B5EF4-FFF2-40B4-BE49-F238E27FC236}">
                <a16:creationId xmlns:a16="http://schemas.microsoft.com/office/drawing/2014/main" id="{78E540E7-1142-1AD1-2924-026A475303E0}"/>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1349833529"/>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_chapter 0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5FE1E0-40B4-16A6-AA1B-A6B4CFB769DC}"/>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sp>
        <p:nvSpPr>
          <p:cNvPr id="6" name="object 4">
            <a:extLst>
              <a:ext uri="{FF2B5EF4-FFF2-40B4-BE49-F238E27FC236}">
                <a16:creationId xmlns:a16="http://schemas.microsoft.com/office/drawing/2014/main" id="{DD8B0793-BA32-66EB-F9FB-93E52B568EC4}"/>
              </a:ext>
            </a:extLst>
          </p:cNvPr>
          <p:cNvSpPr/>
          <p:nvPr/>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9" name="object 7">
            <a:extLst>
              <a:ext uri="{FF2B5EF4-FFF2-40B4-BE49-F238E27FC236}">
                <a16:creationId xmlns:a16="http://schemas.microsoft.com/office/drawing/2014/main" id="{CD657AE5-E46C-6994-6C27-59B2EC83A6A8}"/>
              </a:ext>
            </a:extLst>
          </p:cNvPr>
          <p:cNvSpPr/>
          <p:nvPr/>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pic>
        <p:nvPicPr>
          <p:cNvPr id="3" name="Grafik 6" descr="schoenherr-logo-grey-CMYK.gif">
            <a:extLst>
              <a:ext uri="{FF2B5EF4-FFF2-40B4-BE49-F238E27FC236}">
                <a16:creationId xmlns:a16="http://schemas.microsoft.com/office/drawing/2014/main" id="{B512DF3D-DE51-2481-FAA2-72BA90028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5" name="object 8">
            <a:extLst>
              <a:ext uri="{FF2B5EF4-FFF2-40B4-BE49-F238E27FC236}">
                <a16:creationId xmlns:a16="http://schemas.microsoft.com/office/drawing/2014/main" id="{E1145088-5D75-0AAB-597D-5822CA3BB246}"/>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7" name="object 9">
            <a:extLst>
              <a:ext uri="{FF2B5EF4-FFF2-40B4-BE49-F238E27FC236}">
                <a16:creationId xmlns:a16="http://schemas.microsoft.com/office/drawing/2014/main" id="{449301FC-33B0-B3E2-3CFC-992DBEC4CBAE}"/>
              </a:ext>
            </a:extLst>
          </p:cNvPr>
          <p:cNvSpPr/>
          <p:nvPr userDrawn="1"/>
        </p:nvSpPr>
        <p:spPr>
          <a:xfrm>
            <a:off x="2300402" y="3127423"/>
            <a:ext cx="817880" cy="1311910"/>
          </a:xfrm>
          <a:custGeom>
            <a:avLst/>
            <a:gdLst/>
            <a:ahLst/>
            <a:cxnLst/>
            <a:rect l="l" t="t" r="r" b="b"/>
            <a:pathLst>
              <a:path w="817879" h="1311910">
                <a:moveTo>
                  <a:pt x="817562" y="1227048"/>
                </a:moveTo>
                <a:lnTo>
                  <a:pt x="773547" y="1223494"/>
                </a:lnTo>
                <a:lnTo>
                  <a:pt x="711454" y="1215186"/>
                </a:lnTo>
                <a:lnTo>
                  <a:pt x="650244" y="1203913"/>
                </a:lnTo>
                <a:lnTo>
                  <a:pt x="608952" y="1191450"/>
                </a:lnTo>
                <a:lnTo>
                  <a:pt x="565648" y="1158635"/>
                </a:lnTo>
                <a:lnTo>
                  <a:pt x="541270" y="1108535"/>
                </a:lnTo>
                <a:lnTo>
                  <a:pt x="536600" y="1069213"/>
                </a:lnTo>
                <a:lnTo>
                  <a:pt x="536600" y="365506"/>
                </a:lnTo>
                <a:lnTo>
                  <a:pt x="536826" y="323224"/>
                </a:lnTo>
                <a:lnTo>
                  <a:pt x="537505" y="278276"/>
                </a:lnTo>
                <a:lnTo>
                  <a:pt x="538636" y="230660"/>
                </a:lnTo>
                <a:lnTo>
                  <a:pt x="540219" y="180378"/>
                </a:lnTo>
                <a:lnTo>
                  <a:pt x="542029" y="130387"/>
                </a:lnTo>
                <a:lnTo>
                  <a:pt x="543839" y="83664"/>
                </a:lnTo>
                <a:lnTo>
                  <a:pt x="545649" y="40203"/>
                </a:lnTo>
                <a:lnTo>
                  <a:pt x="547458" y="0"/>
                </a:lnTo>
                <a:lnTo>
                  <a:pt x="447370" y="0"/>
                </a:lnTo>
                <a:lnTo>
                  <a:pt x="388129" y="52814"/>
                </a:lnTo>
                <a:lnTo>
                  <a:pt x="347548" y="77882"/>
                </a:lnTo>
                <a:lnTo>
                  <a:pt x="299656" y="102057"/>
                </a:lnTo>
                <a:lnTo>
                  <a:pt x="257331" y="119146"/>
                </a:lnTo>
                <a:lnTo>
                  <a:pt x="212836" y="132435"/>
                </a:lnTo>
                <a:lnTo>
                  <a:pt x="166169" y="141925"/>
                </a:lnTo>
                <a:lnTo>
                  <a:pt x="117330" y="147619"/>
                </a:lnTo>
                <a:lnTo>
                  <a:pt x="66319" y="149517"/>
                </a:lnTo>
                <a:lnTo>
                  <a:pt x="0" y="149517"/>
                </a:lnTo>
                <a:lnTo>
                  <a:pt x="0" y="249199"/>
                </a:lnTo>
                <a:lnTo>
                  <a:pt x="300253" y="249199"/>
                </a:lnTo>
                <a:lnTo>
                  <a:pt x="300253" y="1082268"/>
                </a:lnTo>
                <a:lnTo>
                  <a:pt x="295281" y="1129001"/>
                </a:lnTo>
                <a:lnTo>
                  <a:pt x="269318" y="1174800"/>
                </a:lnTo>
                <a:lnTo>
                  <a:pt x="223088" y="1200937"/>
                </a:lnTo>
                <a:lnTo>
                  <a:pt x="182233" y="1209103"/>
                </a:lnTo>
                <a:lnTo>
                  <a:pt x="117576" y="1216964"/>
                </a:lnTo>
                <a:lnTo>
                  <a:pt x="51095" y="1223349"/>
                </a:lnTo>
                <a:lnTo>
                  <a:pt x="4826" y="1227048"/>
                </a:lnTo>
                <a:lnTo>
                  <a:pt x="4826" y="1311300"/>
                </a:lnTo>
                <a:lnTo>
                  <a:pt x="817562" y="1311300"/>
                </a:lnTo>
                <a:lnTo>
                  <a:pt x="817562" y="1227048"/>
                </a:lnTo>
                <a:close/>
              </a:path>
            </a:pathLst>
          </a:custGeom>
          <a:ln w="12700">
            <a:solidFill>
              <a:srgbClr val="7D1932"/>
            </a:solidFill>
          </a:ln>
        </p:spPr>
        <p:txBody>
          <a:bodyPr wrap="square" lIns="0" tIns="0" rIns="0" bIns="0" rtlCol="0"/>
          <a:lstStyle/>
          <a:p>
            <a:endParaRPr/>
          </a:p>
        </p:txBody>
      </p:sp>
      <p:sp>
        <p:nvSpPr>
          <p:cNvPr id="8" name="Text Placeholder 3">
            <a:extLst>
              <a:ext uri="{FF2B5EF4-FFF2-40B4-BE49-F238E27FC236}">
                <a16:creationId xmlns:a16="http://schemas.microsoft.com/office/drawing/2014/main" id="{2CE2AE60-5B55-AD30-6EDB-04B18BFF55E0}"/>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12" name="object 2">
            <a:extLst>
              <a:ext uri="{FF2B5EF4-FFF2-40B4-BE49-F238E27FC236}">
                <a16:creationId xmlns:a16="http://schemas.microsoft.com/office/drawing/2014/main" id="{28E5207B-4833-93DC-E8E5-5094DE43F318}"/>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10408165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4_Content _Layout_one column">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3" y="1954715"/>
            <a:ext cx="9225257" cy="4552448"/>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1 column</a:t>
            </a:r>
          </a:p>
        </p:txBody>
      </p:sp>
      <p:cxnSp>
        <p:nvCxnSpPr>
          <p:cNvPr id="4" name="Straight Connector 3">
            <a:extLst>
              <a:ext uri="{FF2B5EF4-FFF2-40B4-BE49-F238E27FC236}">
                <a16:creationId xmlns:a16="http://schemas.microsoft.com/office/drawing/2014/main" id="{1A963E5F-FB73-F4FA-040C-CD56BED9652B}"/>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fik 6" descr="schoenherr-logo-grey-CMYK.gif">
            <a:extLst>
              <a:ext uri="{FF2B5EF4-FFF2-40B4-BE49-F238E27FC236}">
                <a16:creationId xmlns:a16="http://schemas.microsoft.com/office/drawing/2014/main" id="{47CB763E-00A3-DCFC-FE8B-61B151E6E7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48BB3C6D-7397-921F-6B32-0F5B5692D477}"/>
              </a:ext>
            </a:extLst>
          </p:cNvPr>
          <p:cNvSpPr>
            <a:spLocks noGrp="1"/>
          </p:cNvSpPr>
          <p:nvPr>
            <p:ph type="body" sz="quarter" idx="14" hasCustomPrompt="1"/>
          </p:nvPr>
        </p:nvSpPr>
        <p:spPr>
          <a:xfrm>
            <a:off x="734103" y="1435456"/>
            <a:ext cx="922525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7" name="bg object 16">
            <a:extLst>
              <a:ext uri="{FF2B5EF4-FFF2-40B4-BE49-F238E27FC236}">
                <a16:creationId xmlns:a16="http://schemas.microsoft.com/office/drawing/2014/main" id="{21FA3426-D9C2-D722-31FD-47D5AF7A9C51}"/>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502CC7E7-8D5E-E5C3-742F-0B0B39E0357E}"/>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5" name="Text Placeholder 17">
            <a:extLst>
              <a:ext uri="{FF2B5EF4-FFF2-40B4-BE49-F238E27FC236}">
                <a16:creationId xmlns:a16="http://schemas.microsoft.com/office/drawing/2014/main" id="{0EDE895F-3B3D-6614-D816-97CEBD92F286}"/>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4288257719"/>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04_Content Layout_2 column">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1914881"/>
            <a:ext cx="9225257" cy="4592284"/>
          </a:xfrm>
          <a:prstGeom prst="rect">
            <a:avLst/>
          </a:prstGeom>
        </p:spPr>
        <p:txBody>
          <a:bodyPr lIns="0" tIns="36000" rIns="0" bIns="36000" numCol="2" spcCol="360000">
            <a:noAutofit/>
          </a:bodyPr>
          <a:lstStyle>
            <a:lvl1pPr marL="0" indent="0" algn="just">
              <a:lnSpc>
                <a:spcPts val="1300"/>
              </a:lnSpc>
              <a:spcBef>
                <a:spcPts val="600"/>
              </a:spcBef>
              <a:spcAft>
                <a:spcPts val="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2 columns</a:t>
            </a:r>
          </a:p>
        </p:txBody>
      </p:sp>
      <p:cxnSp>
        <p:nvCxnSpPr>
          <p:cNvPr id="5" name="Straight Connector 4">
            <a:extLst>
              <a:ext uri="{FF2B5EF4-FFF2-40B4-BE49-F238E27FC236}">
                <a16:creationId xmlns:a16="http://schemas.microsoft.com/office/drawing/2014/main" id="{AEEBF939-3CD4-641B-B463-1C188919C34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EDF20E16-9E9F-EFBF-8C59-96458104D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D1C61190-0831-6476-6F6D-037243736E1C}"/>
              </a:ext>
            </a:extLst>
          </p:cNvPr>
          <p:cNvSpPr>
            <a:spLocks noGrp="1"/>
          </p:cNvSpPr>
          <p:nvPr>
            <p:ph type="body" sz="quarter" idx="14" hasCustomPrompt="1"/>
          </p:nvPr>
        </p:nvSpPr>
        <p:spPr>
          <a:xfrm>
            <a:off x="734103" y="1435456"/>
            <a:ext cx="9225257"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7" name="bg object 16">
            <a:extLst>
              <a:ext uri="{FF2B5EF4-FFF2-40B4-BE49-F238E27FC236}">
                <a16:creationId xmlns:a16="http://schemas.microsoft.com/office/drawing/2014/main" id="{E2AD0963-1DD6-3A18-15FB-BDA0136A28D8}"/>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DB2644C5-0AC2-A260-FA33-3E21A9B48A43}"/>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4" name="Text Placeholder 17">
            <a:extLst>
              <a:ext uri="{FF2B5EF4-FFF2-40B4-BE49-F238E27FC236}">
                <a16:creationId xmlns:a16="http://schemas.microsoft.com/office/drawing/2014/main" id="{83BB371A-0FB8-CC53-1B8A-6CF96DF27B21}"/>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28266184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04_Content Layout_3 column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2690300"/>
            <a:ext cx="9225257" cy="3816863"/>
          </a:xfrm>
          <a:prstGeom prst="rect">
            <a:avLst/>
          </a:prstGeom>
        </p:spPr>
        <p:txBody>
          <a:bodyPr lIns="0" tIns="36000" rIns="36000" bIns="3600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2 column</a:t>
            </a:r>
          </a:p>
        </p:txBody>
      </p:sp>
      <p:cxnSp>
        <p:nvCxnSpPr>
          <p:cNvPr id="5" name="Straight Connector 4">
            <a:extLst>
              <a:ext uri="{FF2B5EF4-FFF2-40B4-BE49-F238E27FC236}">
                <a16:creationId xmlns:a16="http://schemas.microsoft.com/office/drawing/2014/main" id="{03CBD820-03D4-97CF-B2DA-B80CAFC8E92B}"/>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7212C867-4512-D197-F76B-A7ED787C93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4A9CA5C2-B3AD-8BCB-45A9-36D585D507E1}"/>
              </a:ext>
            </a:extLst>
          </p:cNvPr>
          <p:cNvSpPr>
            <a:spLocks noGrp="1"/>
          </p:cNvSpPr>
          <p:nvPr>
            <p:ph type="body" sz="quarter" idx="14" hasCustomPrompt="1"/>
          </p:nvPr>
        </p:nvSpPr>
        <p:spPr>
          <a:xfrm>
            <a:off x="734103" y="1435456"/>
            <a:ext cx="5371729"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7" name="bg object 16">
            <a:extLst>
              <a:ext uri="{FF2B5EF4-FFF2-40B4-BE49-F238E27FC236}">
                <a16:creationId xmlns:a16="http://schemas.microsoft.com/office/drawing/2014/main" id="{DC21C44E-6EDD-D38A-2699-E1B63485193E}"/>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8">
            <a:extLst>
              <a:ext uri="{FF2B5EF4-FFF2-40B4-BE49-F238E27FC236}">
                <a16:creationId xmlns:a16="http://schemas.microsoft.com/office/drawing/2014/main" id="{65110B79-1DA6-422C-6DD4-93710CB3F23D}"/>
              </a:ext>
            </a:extLst>
          </p:cNvPr>
          <p:cNvSpPr/>
          <p:nvPr userDrawn="1"/>
        </p:nvSpPr>
        <p:spPr>
          <a:xfrm>
            <a:off x="6990971" y="1408440"/>
            <a:ext cx="2966800" cy="0"/>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a:p>
        </p:txBody>
      </p:sp>
      <p:sp>
        <p:nvSpPr>
          <p:cNvPr id="4" name="Text Placeholder 32">
            <a:extLst>
              <a:ext uri="{FF2B5EF4-FFF2-40B4-BE49-F238E27FC236}">
                <a16:creationId xmlns:a16="http://schemas.microsoft.com/office/drawing/2014/main" id="{31A8F440-6C22-A2D9-310C-0286DB3D1D18}"/>
              </a:ext>
            </a:extLst>
          </p:cNvPr>
          <p:cNvSpPr>
            <a:spLocks noGrp="1"/>
          </p:cNvSpPr>
          <p:nvPr>
            <p:ph type="body" sz="quarter" idx="12" hasCustomPrompt="1"/>
          </p:nvPr>
        </p:nvSpPr>
        <p:spPr>
          <a:xfrm>
            <a:off x="6991026" y="1435455"/>
            <a:ext cx="2966684" cy="1179921"/>
          </a:xfrm>
          <a:prstGeom prst="rect">
            <a:avLst/>
          </a:prstGeom>
        </p:spPr>
        <p:txBody>
          <a:bodyPr wrap="square" lIns="36000" tIns="180000" rIns="36000" bIns="36000">
            <a:noAutofit/>
          </a:bodyPr>
          <a:lstStyle>
            <a:lvl1pPr marL="0" indent="0">
              <a:lnSpc>
                <a:spcPts val="1200"/>
              </a:lnSpc>
              <a:buNone/>
              <a:defRPr sz="1200">
                <a:latin typeface="+mj-lt"/>
              </a:defRPr>
            </a:lvl1pPr>
          </a:lstStyle>
          <a:p>
            <a:pPr marL="12700" lvl="0">
              <a:lnSpc>
                <a:spcPts val="1320"/>
              </a:lnSpc>
              <a:spcBef>
                <a:spcPts val="100"/>
              </a:spcBef>
            </a:pPr>
            <a:r>
              <a:rPr lang="en-US" sz="1200" i="1" dirty="0">
                <a:solidFill>
                  <a:srgbClr val="4A4947"/>
                </a:solidFill>
                <a:latin typeface="Georgia"/>
              </a:rPr>
              <a:t>Add quote here</a:t>
            </a:r>
          </a:p>
        </p:txBody>
      </p:sp>
      <p:sp>
        <p:nvSpPr>
          <p:cNvPr id="9" name="TextBox 8">
            <a:extLst>
              <a:ext uri="{FF2B5EF4-FFF2-40B4-BE49-F238E27FC236}">
                <a16:creationId xmlns:a16="http://schemas.microsoft.com/office/drawing/2014/main" id="{9C3F37EE-C27A-5BD2-BB39-9D6F83ABAF02}"/>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10" name="Text Placeholder 17">
            <a:extLst>
              <a:ext uri="{FF2B5EF4-FFF2-40B4-BE49-F238E27FC236}">
                <a16:creationId xmlns:a16="http://schemas.microsoft.com/office/drawing/2014/main" id="{E6CDD8A1-52C7-0AB9-A486-4142082CBCB7}"/>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24488307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4_Content Layout_one column">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4D8D0610-ADA0-4081-D8AD-259F3A5F6CF2}"/>
              </a:ext>
            </a:extLst>
          </p:cNvPr>
          <p:cNvSpPr/>
          <p:nvPr userDrawn="1"/>
        </p:nvSpPr>
        <p:spPr>
          <a:xfrm>
            <a:off x="7149131" y="1461151"/>
            <a:ext cx="2810230" cy="45719"/>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cxnSp>
        <p:nvCxnSpPr>
          <p:cNvPr id="3" name="Straight Connector 2">
            <a:extLst>
              <a:ext uri="{FF2B5EF4-FFF2-40B4-BE49-F238E27FC236}">
                <a16:creationId xmlns:a16="http://schemas.microsoft.com/office/drawing/2014/main" id="{FEF71713-3897-8164-EE63-92CD06EA526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fik 6" descr="schoenherr-logo-grey-CMYK.gif">
            <a:extLst>
              <a:ext uri="{FF2B5EF4-FFF2-40B4-BE49-F238E27FC236}">
                <a16:creationId xmlns:a16="http://schemas.microsoft.com/office/drawing/2014/main" id="{08BCD543-803B-4517-EE0C-3FBE056BD0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5" name="Text Placeholder 41">
            <a:extLst>
              <a:ext uri="{FF2B5EF4-FFF2-40B4-BE49-F238E27FC236}">
                <a16:creationId xmlns:a16="http://schemas.microsoft.com/office/drawing/2014/main" id="{24ABEB7F-9FB9-2B96-CFF1-F9BADE535978}"/>
              </a:ext>
            </a:extLst>
          </p:cNvPr>
          <p:cNvSpPr>
            <a:spLocks noGrp="1"/>
          </p:cNvSpPr>
          <p:nvPr>
            <p:ph type="body" sz="quarter" idx="11"/>
          </p:nvPr>
        </p:nvSpPr>
        <p:spPr>
          <a:xfrm>
            <a:off x="734103" y="1954715"/>
            <a:ext cx="4611805" cy="4552448"/>
          </a:xfrm>
          <a:prstGeom prst="rect">
            <a:avLst/>
          </a:prstGeom>
        </p:spPr>
        <p:txBody>
          <a:bodyPr lIns="0" tIns="36000" rIns="0" bIns="36000">
            <a:noAutofit/>
          </a:bodyPr>
          <a:lstStyle>
            <a:lvl1pPr marL="0" indent="0">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6" name="Text Placeholder 79">
            <a:extLst>
              <a:ext uri="{FF2B5EF4-FFF2-40B4-BE49-F238E27FC236}">
                <a16:creationId xmlns:a16="http://schemas.microsoft.com/office/drawing/2014/main" id="{72DD601C-EE80-A5BF-766C-6C329DEC7282}"/>
              </a:ext>
            </a:extLst>
          </p:cNvPr>
          <p:cNvSpPr>
            <a:spLocks noGrp="1"/>
          </p:cNvSpPr>
          <p:nvPr>
            <p:ph type="body" sz="quarter" idx="14" hasCustomPrompt="1"/>
          </p:nvPr>
        </p:nvSpPr>
        <p:spPr>
          <a:xfrm>
            <a:off x="732452" y="1449956"/>
            <a:ext cx="4624890"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10" name="bg object 16">
            <a:extLst>
              <a:ext uri="{FF2B5EF4-FFF2-40B4-BE49-F238E27FC236}">
                <a16:creationId xmlns:a16="http://schemas.microsoft.com/office/drawing/2014/main" id="{AA7EB7E4-834A-BE69-03BA-E7293CD53665}"/>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7" name="TextBox 6">
            <a:extLst>
              <a:ext uri="{FF2B5EF4-FFF2-40B4-BE49-F238E27FC236}">
                <a16:creationId xmlns:a16="http://schemas.microsoft.com/office/drawing/2014/main" id="{64B12000-703F-B238-7FA3-C95E2F8604A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8" name="Text Placeholder 17">
            <a:extLst>
              <a:ext uri="{FF2B5EF4-FFF2-40B4-BE49-F238E27FC236}">
                <a16:creationId xmlns:a16="http://schemas.microsoft.com/office/drawing/2014/main" id="{FD6FA5A4-E76E-11D9-AF1F-CED3F70F3601}"/>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2254353353"/>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04_Content Layout_1 columns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1937940"/>
            <a:ext cx="4768245" cy="4549769"/>
          </a:xfrm>
          <a:prstGeom prst="rect">
            <a:avLst/>
          </a:prstGeom>
        </p:spPr>
        <p:txBody>
          <a:bodyPr lIns="0" tIns="36000" rIns="0" bIns="36000" numCol="1" spcCol="216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1 columns</a:t>
            </a:r>
          </a:p>
        </p:txBody>
      </p:sp>
      <p:sp>
        <p:nvSpPr>
          <p:cNvPr id="30" name="object 8">
            <a:extLst>
              <a:ext uri="{FF2B5EF4-FFF2-40B4-BE49-F238E27FC236}">
                <a16:creationId xmlns:a16="http://schemas.microsoft.com/office/drawing/2014/main" id="{496B53D4-C7CC-4953-B3A0-0ACC13A94F31}"/>
              </a:ext>
            </a:extLst>
          </p:cNvPr>
          <p:cNvSpPr/>
          <p:nvPr userDrawn="1"/>
        </p:nvSpPr>
        <p:spPr>
          <a:xfrm>
            <a:off x="7036198" y="1389737"/>
            <a:ext cx="2921514" cy="45719"/>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sp>
        <p:nvSpPr>
          <p:cNvPr id="9" name="Text Placeholder 32">
            <a:extLst>
              <a:ext uri="{FF2B5EF4-FFF2-40B4-BE49-F238E27FC236}">
                <a16:creationId xmlns:a16="http://schemas.microsoft.com/office/drawing/2014/main" id="{92903773-DFD5-BFC3-FB7D-402A37BD9BC5}"/>
              </a:ext>
            </a:extLst>
          </p:cNvPr>
          <p:cNvSpPr>
            <a:spLocks noGrp="1"/>
          </p:cNvSpPr>
          <p:nvPr>
            <p:ph type="body" sz="quarter" idx="12" hasCustomPrompt="1"/>
          </p:nvPr>
        </p:nvSpPr>
        <p:spPr>
          <a:xfrm>
            <a:off x="7036196" y="1435456"/>
            <a:ext cx="2921515" cy="1780788"/>
          </a:xfrm>
          <a:prstGeom prst="rect">
            <a:avLst/>
          </a:prstGeom>
        </p:spPr>
        <p:txBody>
          <a:bodyPr wrap="square" lIns="36000" tIns="180000" rIns="36000" bIns="36000">
            <a:noAutofit/>
          </a:bodyPr>
          <a:lstStyle>
            <a:lvl1pPr marL="0" indent="0">
              <a:lnSpc>
                <a:spcPts val="1200"/>
              </a:lnSpc>
              <a:buNone/>
              <a:defRPr sz="1200">
                <a:latin typeface="+mj-lt"/>
              </a:defRPr>
            </a:lvl1pPr>
          </a:lstStyle>
          <a:p>
            <a:pPr marL="12699" lvl="0">
              <a:lnSpc>
                <a:spcPts val="1320"/>
              </a:lnSpc>
              <a:spcBef>
                <a:spcPts val="100"/>
              </a:spcBef>
            </a:pPr>
            <a:r>
              <a:rPr lang="en-US" sz="1200" i="1" dirty="0">
                <a:solidFill>
                  <a:srgbClr val="4A4947"/>
                </a:solidFill>
                <a:latin typeface="Georgia"/>
              </a:rPr>
              <a:t>Add quote here</a:t>
            </a:r>
          </a:p>
        </p:txBody>
      </p:sp>
      <p:cxnSp>
        <p:nvCxnSpPr>
          <p:cNvPr id="6" name="Straight Connector 5">
            <a:extLst>
              <a:ext uri="{FF2B5EF4-FFF2-40B4-BE49-F238E27FC236}">
                <a16:creationId xmlns:a16="http://schemas.microsoft.com/office/drawing/2014/main" id="{93D4E485-BE0C-80E6-23F4-42C72A7C5038}"/>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Grafik 6" descr="schoenherr-logo-grey-CMYK.gif">
            <a:extLst>
              <a:ext uri="{FF2B5EF4-FFF2-40B4-BE49-F238E27FC236}">
                <a16:creationId xmlns:a16="http://schemas.microsoft.com/office/drawing/2014/main" id="{E4E62AE7-B456-594D-473B-324F342B54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35" name="Text Placeholder 79">
            <a:extLst>
              <a:ext uri="{FF2B5EF4-FFF2-40B4-BE49-F238E27FC236}">
                <a16:creationId xmlns:a16="http://schemas.microsoft.com/office/drawing/2014/main" id="{D47EC446-534E-D7E4-C007-9C5B9BC0618F}"/>
              </a:ext>
            </a:extLst>
          </p:cNvPr>
          <p:cNvSpPr>
            <a:spLocks noGrp="1"/>
          </p:cNvSpPr>
          <p:nvPr>
            <p:ph type="body" sz="quarter" idx="14" hasCustomPrompt="1"/>
          </p:nvPr>
        </p:nvSpPr>
        <p:spPr>
          <a:xfrm>
            <a:off x="734101" y="1435456"/>
            <a:ext cx="4768246" cy="479425"/>
          </a:xfrm>
          <a:prstGeom prst="rect">
            <a:avLst/>
          </a:prstGeom>
        </p:spPr>
        <p:txBody>
          <a:bodyPr lIns="0" tIns="0" rIns="0" bIns="0">
            <a:normAutofit/>
          </a:bodyPr>
          <a:lstStyle>
            <a:lvl1pPr marL="0" indent="0">
              <a:buNone/>
              <a:defRPr sz="2100">
                <a:solidFill>
                  <a:schemeClr val="tx2"/>
                </a:solidFill>
                <a:latin typeface="+mj-lt"/>
              </a:defRPr>
            </a:lvl1pPr>
          </a:lstStyle>
          <a:p>
            <a:pPr lvl="0"/>
            <a:r>
              <a:rPr lang="en-US" dirty="0"/>
              <a:t>Title</a:t>
            </a:r>
            <a:endParaRPr lang="de-AT" dirty="0"/>
          </a:p>
        </p:txBody>
      </p:sp>
      <p:sp>
        <p:nvSpPr>
          <p:cNvPr id="2" name="bg object 16">
            <a:extLst>
              <a:ext uri="{FF2B5EF4-FFF2-40B4-BE49-F238E27FC236}">
                <a16:creationId xmlns:a16="http://schemas.microsoft.com/office/drawing/2014/main" id="{1688BF39-85DB-8CE1-2CEC-C6E6CEA41394}"/>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6F7F5AE4-D33E-B26F-662A-D79EBE2C2D45}"/>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4" name="Text Placeholder 17">
            <a:extLst>
              <a:ext uri="{FF2B5EF4-FFF2-40B4-BE49-F238E27FC236}">
                <a16:creationId xmlns:a16="http://schemas.microsoft.com/office/drawing/2014/main" id="{0EAE5B18-8B54-4266-DFC4-957B5FF42486}"/>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55296410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04_Content Layout_picture_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A0C1E97-FC69-DB19-1A13-590AA4F78F7D}"/>
              </a:ext>
            </a:extLst>
          </p:cNvPr>
          <p:cNvSpPr>
            <a:spLocks noGrp="1"/>
          </p:cNvSpPr>
          <p:nvPr>
            <p:ph type="pic" sz="quarter" idx="15"/>
          </p:nvPr>
        </p:nvSpPr>
        <p:spPr>
          <a:xfrm>
            <a:off x="734102" y="2341563"/>
            <a:ext cx="4258069" cy="4170362"/>
          </a:xfrm>
          <a:prstGeom prst="rect">
            <a:avLst/>
          </a:prstGeom>
        </p:spPr>
        <p:txBody>
          <a:bodyPr>
            <a:normAutofit/>
          </a:bodyPr>
          <a:lstStyle>
            <a:lvl1pPr marL="0" indent="0">
              <a:buNone/>
              <a:defRPr sz="1400" spc="-10" baseline="0"/>
            </a:lvl1pPr>
          </a:lstStyle>
          <a:p>
            <a:r>
              <a:rPr lang="en-US"/>
              <a:t>Click icon to add picture</a:t>
            </a:r>
            <a:endParaRPr lang="de-AT" dirty="0"/>
          </a:p>
        </p:txBody>
      </p:sp>
      <p:sp>
        <p:nvSpPr>
          <p:cNvPr id="8" name="Text Placeholder 81">
            <a:extLst>
              <a:ext uri="{FF2B5EF4-FFF2-40B4-BE49-F238E27FC236}">
                <a16:creationId xmlns:a16="http://schemas.microsoft.com/office/drawing/2014/main" id="{C0AC2E83-98CC-FD8B-4CFB-E1627B0FF871}"/>
              </a:ext>
            </a:extLst>
          </p:cNvPr>
          <p:cNvSpPr>
            <a:spLocks noGrp="1"/>
          </p:cNvSpPr>
          <p:nvPr>
            <p:ph type="body" sz="quarter" idx="16"/>
          </p:nvPr>
        </p:nvSpPr>
        <p:spPr>
          <a:xfrm>
            <a:off x="5753571" y="1435454"/>
            <a:ext cx="4204140" cy="1076754"/>
          </a:xfrm>
          <a:prstGeom prst="rect">
            <a:avLst/>
          </a:prstGeom>
        </p:spPr>
        <p:txBody>
          <a:bodyPr lIns="0" tIns="0" rIns="0" bIns="0">
            <a:normAutofit/>
          </a:bodyPr>
          <a:lstStyle>
            <a:lvl1pPr marL="0" indent="0">
              <a:lnSpc>
                <a:spcPts val="1200"/>
              </a:lnSpc>
              <a:buNone/>
              <a:defRPr sz="900" b="1"/>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9" name="Text Placeholder 81">
            <a:extLst>
              <a:ext uri="{FF2B5EF4-FFF2-40B4-BE49-F238E27FC236}">
                <a16:creationId xmlns:a16="http://schemas.microsoft.com/office/drawing/2014/main" id="{F906FA45-CD59-B1DC-70F9-A92089D9223B}"/>
              </a:ext>
            </a:extLst>
          </p:cNvPr>
          <p:cNvSpPr>
            <a:spLocks noGrp="1"/>
          </p:cNvSpPr>
          <p:nvPr>
            <p:ph type="body" sz="quarter" idx="17"/>
          </p:nvPr>
        </p:nvSpPr>
        <p:spPr>
          <a:xfrm>
            <a:off x="5753570" y="2982258"/>
            <a:ext cx="4204140" cy="1076754"/>
          </a:xfrm>
          <a:prstGeom prst="rect">
            <a:avLst/>
          </a:prstGeom>
        </p:spPr>
        <p:txBody>
          <a:bodyPr lIns="0" tIns="0" rIns="0" bIns="0">
            <a:normAutofit/>
          </a:bodyPr>
          <a:lstStyle>
            <a:lvl1pPr marL="0" indent="0">
              <a:lnSpc>
                <a:spcPts val="1200"/>
              </a:lnSpc>
              <a:buNone/>
              <a:defRPr sz="900" b="1"/>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10" name="Text Placeholder 81">
            <a:extLst>
              <a:ext uri="{FF2B5EF4-FFF2-40B4-BE49-F238E27FC236}">
                <a16:creationId xmlns:a16="http://schemas.microsoft.com/office/drawing/2014/main" id="{4D9C422E-D8A0-BDE0-D71A-A78954965FDD}"/>
              </a:ext>
            </a:extLst>
          </p:cNvPr>
          <p:cNvSpPr>
            <a:spLocks noGrp="1"/>
          </p:cNvSpPr>
          <p:nvPr>
            <p:ph type="body" sz="quarter" idx="18"/>
          </p:nvPr>
        </p:nvSpPr>
        <p:spPr>
          <a:xfrm>
            <a:off x="5753570" y="4529062"/>
            <a:ext cx="4204140" cy="1076754"/>
          </a:xfrm>
          <a:prstGeom prst="rect">
            <a:avLst/>
          </a:prstGeom>
        </p:spPr>
        <p:txBody>
          <a:bodyPr lIns="0" tIns="0" rIns="0" bIns="0">
            <a:normAutofit/>
          </a:bodyPr>
          <a:lstStyle>
            <a:lvl1pPr marL="0" indent="0">
              <a:lnSpc>
                <a:spcPts val="1200"/>
              </a:lnSpc>
              <a:buNone/>
              <a:defRPr sz="900" b="1"/>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cxnSp>
        <p:nvCxnSpPr>
          <p:cNvPr id="6" name="Straight Connector 5">
            <a:extLst>
              <a:ext uri="{FF2B5EF4-FFF2-40B4-BE49-F238E27FC236}">
                <a16:creationId xmlns:a16="http://schemas.microsoft.com/office/drawing/2014/main" id="{5AA87EFF-5E08-3411-8F9D-07CD244067CF}"/>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38783ECC-BD5B-662F-20F6-BD9303FBDB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15EBA9F4-568C-3D0D-1669-590D3489B00C}"/>
              </a:ext>
            </a:extLst>
          </p:cNvPr>
          <p:cNvSpPr>
            <a:spLocks noGrp="1"/>
          </p:cNvSpPr>
          <p:nvPr>
            <p:ph type="body" sz="quarter" idx="14" hasCustomPrompt="1"/>
          </p:nvPr>
        </p:nvSpPr>
        <p:spPr>
          <a:xfrm>
            <a:off x="734103" y="1435456"/>
            <a:ext cx="4258069"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5" name="bg object 16">
            <a:extLst>
              <a:ext uri="{FF2B5EF4-FFF2-40B4-BE49-F238E27FC236}">
                <a16:creationId xmlns:a16="http://schemas.microsoft.com/office/drawing/2014/main" id="{62E40246-439A-2403-EEBE-77189D594498}"/>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77820533-92FF-5AF6-F7E3-8A12A79BB852}"/>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4" name="Text Placeholder 17">
            <a:extLst>
              <a:ext uri="{FF2B5EF4-FFF2-40B4-BE49-F238E27FC236}">
                <a16:creationId xmlns:a16="http://schemas.microsoft.com/office/drawing/2014/main" id="{F825A85B-3058-3A75-8E0E-794FE1299B5D}"/>
              </a:ext>
            </a:extLst>
          </p:cNvPr>
          <p:cNvSpPr>
            <a:spLocks noGrp="1"/>
          </p:cNvSpPr>
          <p:nvPr>
            <p:ph type="body" sz="quarter" idx="19"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1767076979"/>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04_Content Layout_2 columns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1937940"/>
            <a:ext cx="6036953" cy="4549769"/>
          </a:xfrm>
          <a:prstGeom prst="rect">
            <a:avLst/>
          </a:prstGeom>
        </p:spPr>
        <p:txBody>
          <a:bodyPr lIns="0" tIns="36000" rIns="0" bIns="3600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2 columns</a:t>
            </a:r>
          </a:p>
        </p:txBody>
      </p:sp>
      <p:sp>
        <p:nvSpPr>
          <p:cNvPr id="30" name="object 8">
            <a:extLst>
              <a:ext uri="{FF2B5EF4-FFF2-40B4-BE49-F238E27FC236}">
                <a16:creationId xmlns:a16="http://schemas.microsoft.com/office/drawing/2014/main" id="{496B53D4-C7CC-4953-B3A0-0ACC13A94F31}"/>
              </a:ext>
            </a:extLst>
          </p:cNvPr>
          <p:cNvSpPr/>
          <p:nvPr userDrawn="1"/>
        </p:nvSpPr>
        <p:spPr>
          <a:xfrm>
            <a:off x="7601141" y="1435456"/>
            <a:ext cx="2358219" cy="58155"/>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sp>
        <p:nvSpPr>
          <p:cNvPr id="33" name="Text Placeholder 32">
            <a:extLst>
              <a:ext uri="{FF2B5EF4-FFF2-40B4-BE49-F238E27FC236}">
                <a16:creationId xmlns:a16="http://schemas.microsoft.com/office/drawing/2014/main" id="{94F3F62D-4DA2-DC66-881D-D0D3CE916036}"/>
              </a:ext>
            </a:extLst>
          </p:cNvPr>
          <p:cNvSpPr>
            <a:spLocks noGrp="1"/>
          </p:cNvSpPr>
          <p:nvPr>
            <p:ph type="body" sz="quarter" idx="12"/>
          </p:nvPr>
        </p:nvSpPr>
        <p:spPr>
          <a:xfrm>
            <a:off x="7599492" y="1470751"/>
            <a:ext cx="2358219" cy="1824973"/>
          </a:xfrm>
          <a:prstGeom prst="rect">
            <a:avLst/>
          </a:prstGeom>
        </p:spPr>
        <p:txBody>
          <a:bodyPr lIns="0" tIns="180000" rIns="0" bIns="36000"/>
          <a:lstStyle>
            <a:lvl1pPr marL="0" indent="0">
              <a:lnSpc>
                <a:spcPts val="1200"/>
              </a:lnSpc>
              <a:buNone/>
              <a:defRPr sz="1200">
                <a:latin typeface="+mj-lt"/>
              </a:defRPr>
            </a:lvl1pPr>
          </a:lstStyle>
          <a:p>
            <a:pPr marL="12699" lvl="0">
              <a:lnSpc>
                <a:spcPts val="1320"/>
              </a:lnSpc>
              <a:spcBef>
                <a:spcPts val="100"/>
              </a:spcBef>
            </a:pPr>
            <a:r>
              <a:rPr lang="en-US" sz="1200" i="1">
                <a:solidFill>
                  <a:srgbClr val="4A4947"/>
                </a:solidFill>
                <a:latin typeface="Georgia"/>
              </a:rPr>
              <a:t>Click to edit Master text styles</a:t>
            </a:r>
          </a:p>
        </p:txBody>
      </p:sp>
      <p:cxnSp>
        <p:nvCxnSpPr>
          <p:cNvPr id="6" name="Straight Connector 5">
            <a:extLst>
              <a:ext uri="{FF2B5EF4-FFF2-40B4-BE49-F238E27FC236}">
                <a16:creationId xmlns:a16="http://schemas.microsoft.com/office/drawing/2014/main" id="{8B0851DF-048C-9437-7D70-4626F6BA00E0}"/>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fik 6" descr="schoenherr-logo-grey-CMYK.gif">
            <a:extLst>
              <a:ext uri="{FF2B5EF4-FFF2-40B4-BE49-F238E27FC236}">
                <a16:creationId xmlns:a16="http://schemas.microsoft.com/office/drawing/2014/main" id="{862A25DE-A5FF-8956-78CD-707974044B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Text Placeholder 79">
            <a:extLst>
              <a:ext uri="{FF2B5EF4-FFF2-40B4-BE49-F238E27FC236}">
                <a16:creationId xmlns:a16="http://schemas.microsoft.com/office/drawing/2014/main" id="{FBFCD441-7EF8-AE61-8D6E-50B333FFE192}"/>
              </a:ext>
            </a:extLst>
          </p:cNvPr>
          <p:cNvSpPr>
            <a:spLocks noGrp="1"/>
          </p:cNvSpPr>
          <p:nvPr>
            <p:ph type="body" sz="quarter" idx="14" hasCustomPrompt="1"/>
          </p:nvPr>
        </p:nvSpPr>
        <p:spPr>
          <a:xfrm>
            <a:off x="734102" y="1435456"/>
            <a:ext cx="6036953"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7" name="bg object 16">
            <a:extLst>
              <a:ext uri="{FF2B5EF4-FFF2-40B4-BE49-F238E27FC236}">
                <a16:creationId xmlns:a16="http://schemas.microsoft.com/office/drawing/2014/main" id="{F44C43EC-8930-DE5B-29F7-072792901DC9}"/>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FE0837CF-835A-A720-DDB7-C28BFAA65312}"/>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4" name="Text Placeholder 17">
            <a:extLst>
              <a:ext uri="{FF2B5EF4-FFF2-40B4-BE49-F238E27FC236}">
                <a16:creationId xmlns:a16="http://schemas.microsoft.com/office/drawing/2014/main" id="{BAD0B925-1F13-1DA4-6D13-8B7964BDC23B}"/>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422317060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Layout_3 columns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3" y="2809880"/>
            <a:ext cx="9217719" cy="3697285"/>
          </a:xfrm>
          <a:prstGeom prst="rect">
            <a:avLst/>
          </a:prstGeom>
        </p:spPr>
        <p:txBody>
          <a:bodyPr lIns="0" tIns="36000" rIns="0" bIns="3600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2 columns</a:t>
            </a:r>
          </a:p>
        </p:txBody>
      </p:sp>
      <p:cxnSp>
        <p:nvCxnSpPr>
          <p:cNvPr id="6" name="Straight Connector 5">
            <a:extLst>
              <a:ext uri="{FF2B5EF4-FFF2-40B4-BE49-F238E27FC236}">
                <a16:creationId xmlns:a16="http://schemas.microsoft.com/office/drawing/2014/main" id="{4A61AC41-996E-1B1B-28ED-8C55ADFDEE5F}"/>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fik 6" descr="schoenherr-logo-grey-CMYK.gif">
            <a:extLst>
              <a:ext uri="{FF2B5EF4-FFF2-40B4-BE49-F238E27FC236}">
                <a16:creationId xmlns:a16="http://schemas.microsoft.com/office/drawing/2014/main" id="{0C973914-65E8-E8E3-D146-47D7618823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1" name="object 8">
            <a:extLst>
              <a:ext uri="{FF2B5EF4-FFF2-40B4-BE49-F238E27FC236}">
                <a16:creationId xmlns:a16="http://schemas.microsoft.com/office/drawing/2014/main" id="{D15E23B0-743C-8973-B976-09A3240D2EBE}"/>
              </a:ext>
            </a:extLst>
          </p:cNvPr>
          <p:cNvSpPr/>
          <p:nvPr userDrawn="1"/>
        </p:nvSpPr>
        <p:spPr>
          <a:xfrm>
            <a:off x="7601141" y="1447892"/>
            <a:ext cx="2350681" cy="45719"/>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sp>
        <p:nvSpPr>
          <p:cNvPr id="15" name="Text Placeholder 32">
            <a:extLst>
              <a:ext uri="{FF2B5EF4-FFF2-40B4-BE49-F238E27FC236}">
                <a16:creationId xmlns:a16="http://schemas.microsoft.com/office/drawing/2014/main" id="{EBF9E14C-C493-ED6C-9EAF-88AD3524EA3C}"/>
              </a:ext>
            </a:extLst>
          </p:cNvPr>
          <p:cNvSpPr>
            <a:spLocks noGrp="1"/>
          </p:cNvSpPr>
          <p:nvPr>
            <p:ph type="body" sz="quarter" idx="12"/>
          </p:nvPr>
        </p:nvSpPr>
        <p:spPr>
          <a:xfrm>
            <a:off x="7610868" y="1495167"/>
            <a:ext cx="2340954" cy="1287694"/>
          </a:xfrm>
          <a:prstGeom prst="rect">
            <a:avLst/>
          </a:prstGeom>
        </p:spPr>
        <p:txBody>
          <a:bodyPr lIns="0" tIns="180000" rIns="0" bIns="36000"/>
          <a:lstStyle>
            <a:lvl1pPr marL="0" indent="0">
              <a:lnSpc>
                <a:spcPts val="1200"/>
              </a:lnSpc>
              <a:buNone/>
              <a:defRPr sz="1200">
                <a:latin typeface="+mj-lt"/>
              </a:defRPr>
            </a:lvl1pPr>
          </a:lstStyle>
          <a:p>
            <a:pPr marL="12699" lvl="0">
              <a:lnSpc>
                <a:spcPts val="1320"/>
              </a:lnSpc>
              <a:spcBef>
                <a:spcPts val="100"/>
              </a:spcBef>
            </a:pPr>
            <a:r>
              <a:rPr lang="en-US" sz="1200" i="1">
                <a:solidFill>
                  <a:srgbClr val="4A4947"/>
                </a:solidFill>
                <a:latin typeface="Georgia"/>
              </a:rPr>
              <a:t>Click to edit Master text styles</a:t>
            </a:r>
          </a:p>
        </p:txBody>
      </p:sp>
      <p:sp>
        <p:nvSpPr>
          <p:cNvPr id="16" name="Text Placeholder 79">
            <a:extLst>
              <a:ext uri="{FF2B5EF4-FFF2-40B4-BE49-F238E27FC236}">
                <a16:creationId xmlns:a16="http://schemas.microsoft.com/office/drawing/2014/main" id="{5644E70E-D8F6-B286-732F-B669B5167DCC}"/>
              </a:ext>
            </a:extLst>
          </p:cNvPr>
          <p:cNvSpPr>
            <a:spLocks noGrp="1"/>
          </p:cNvSpPr>
          <p:nvPr>
            <p:ph type="body" sz="quarter" idx="14" hasCustomPrompt="1"/>
          </p:nvPr>
        </p:nvSpPr>
        <p:spPr>
          <a:xfrm>
            <a:off x="734102" y="1435456"/>
            <a:ext cx="6036953"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2" name="bg object 16">
            <a:extLst>
              <a:ext uri="{FF2B5EF4-FFF2-40B4-BE49-F238E27FC236}">
                <a16:creationId xmlns:a16="http://schemas.microsoft.com/office/drawing/2014/main" id="{DA1B49F4-B003-C1BD-F7DF-F6ED56AF87AE}"/>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0625AFF3-7870-39A3-19A3-A0FA0CB1718D}"/>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5" name="Text Placeholder 17">
            <a:extLst>
              <a:ext uri="{FF2B5EF4-FFF2-40B4-BE49-F238E27FC236}">
                <a16:creationId xmlns:a16="http://schemas.microsoft.com/office/drawing/2014/main" id="{FCE178AF-92CC-F2C1-68C3-9B3923CF9615}"/>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50974810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ontent Layout_1 columns_Quote">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hasCustomPrompt="1"/>
          </p:nvPr>
        </p:nvSpPr>
        <p:spPr>
          <a:xfrm>
            <a:off x="734102" y="1937940"/>
            <a:ext cx="6036953" cy="4549769"/>
          </a:xfrm>
          <a:prstGeom prst="rect">
            <a:avLst/>
          </a:prstGeom>
        </p:spPr>
        <p:txBody>
          <a:bodyPr lIns="0" tIns="36000" rIns="0" bIns="36000" numCol="1"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Click to edit Master text styles | 1 columns</a:t>
            </a:r>
          </a:p>
        </p:txBody>
      </p:sp>
      <p:cxnSp>
        <p:nvCxnSpPr>
          <p:cNvPr id="6" name="Straight Connector 5">
            <a:extLst>
              <a:ext uri="{FF2B5EF4-FFF2-40B4-BE49-F238E27FC236}">
                <a16:creationId xmlns:a16="http://schemas.microsoft.com/office/drawing/2014/main" id="{B8C3DA20-A5FE-2404-0313-78BCB3997AD9}"/>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Grafik 6" descr="schoenherr-logo-grey-CMYK.gif">
            <a:extLst>
              <a:ext uri="{FF2B5EF4-FFF2-40B4-BE49-F238E27FC236}">
                <a16:creationId xmlns:a16="http://schemas.microsoft.com/office/drawing/2014/main" id="{39FEDCE0-B868-65BD-F32C-705DBF668C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0" name="object 8">
            <a:extLst>
              <a:ext uri="{FF2B5EF4-FFF2-40B4-BE49-F238E27FC236}">
                <a16:creationId xmlns:a16="http://schemas.microsoft.com/office/drawing/2014/main" id="{5CDB9E52-3DD0-8F70-9871-037BB5475671}"/>
              </a:ext>
            </a:extLst>
          </p:cNvPr>
          <p:cNvSpPr/>
          <p:nvPr userDrawn="1"/>
        </p:nvSpPr>
        <p:spPr>
          <a:xfrm>
            <a:off x="7601141" y="1447892"/>
            <a:ext cx="2350681" cy="45719"/>
          </a:xfrm>
          <a:custGeom>
            <a:avLst/>
            <a:gdLst/>
            <a:ahLst/>
            <a:cxnLst/>
            <a:rect l="l" t="t" r="r" b="b"/>
            <a:pathLst>
              <a:path w="2835275">
                <a:moveTo>
                  <a:pt x="0" y="0"/>
                </a:moveTo>
                <a:lnTo>
                  <a:pt x="2834995" y="0"/>
                </a:lnTo>
              </a:path>
            </a:pathLst>
          </a:custGeom>
          <a:ln w="57150">
            <a:solidFill>
              <a:srgbClr val="7D1932"/>
            </a:solidFill>
          </a:ln>
        </p:spPr>
        <p:txBody>
          <a:bodyPr wrap="square" lIns="0" tIns="0" rIns="0" bIns="0" rtlCol="0"/>
          <a:lstStyle/>
          <a:p>
            <a:endParaRPr sz="1653"/>
          </a:p>
        </p:txBody>
      </p:sp>
      <p:sp>
        <p:nvSpPr>
          <p:cNvPr id="11" name="Text Placeholder 32">
            <a:extLst>
              <a:ext uri="{FF2B5EF4-FFF2-40B4-BE49-F238E27FC236}">
                <a16:creationId xmlns:a16="http://schemas.microsoft.com/office/drawing/2014/main" id="{748DC420-B944-B0E2-77CC-2E94A2455AFD}"/>
              </a:ext>
            </a:extLst>
          </p:cNvPr>
          <p:cNvSpPr>
            <a:spLocks noGrp="1"/>
          </p:cNvSpPr>
          <p:nvPr>
            <p:ph type="body" sz="quarter" idx="12"/>
          </p:nvPr>
        </p:nvSpPr>
        <p:spPr>
          <a:xfrm>
            <a:off x="7607031" y="1476468"/>
            <a:ext cx="2344791" cy="1824973"/>
          </a:xfrm>
          <a:prstGeom prst="rect">
            <a:avLst/>
          </a:prstGeom>
        </p:spPr>
        <p:txBody>
          <a:bodyPr lIns="36000" tIns="180000" rIns="36000" bIns="36000"/>
          <a:lstStyle>
            <a:lvl1pPr marL="0" indent="0">
              <a:lnSpc>
                <a:spcPts val="1200"/>
              </a:lnSpc>
              <a:buNone/>
              <a:defRPr sz="1200">
                <a:latin typeface="+mj-lt"/>
              </a:defRPr>
            </a:lvl1pPr>
          </a:lstStyle>
          <a:p>
            <a:pPr marL="12699" lvl="0">
              <a:lnSpc>
                <a:spcPts val="1320"/>
              </a:lnSpc>
              <a:spcBef>
                <a:spcPts val="100"/>
              </a:spcBef>
            </a:pPr>
            <a:r>
              <a:rPr lang="en-US" sz="1200" i="1">
                <a:solidFill>
                  <a:srgbClr val="4A4947"/>
                </a:solidFill>
                <a:latin typeface="Georgia"/>
              </a:rPr>
              <a:t>Click to edit Master text styles</a:t>
            </a:r>
          </a:p>
        </p:txBody>
      </p:sp>
      <p:sp>
        <p:nvSpPr>
          <p:cNvPr id="14" name="Text Placeholder 79">
            <a:extLst>
              <a:ext uri="{FF2B5EF4-FFF2-40B4-BE49-F238E27FC236}">
                <a16:creationId xmlns:a16="http://schemas.microsoft.com/office/drawing/2014/main" id="{0411CAF5-5EA8-7F9E-7BA4-29A3E8F04763}"/>
              </a:ext>
            </a:extLst>
          </p:cNvPr>
          <p:cNvSpPr>
            <a:spLocks noGrp="1"/>
          </p:cNvSpPr>
          <p:nvPr>
            <p:ph type="body" sz="quarter" idx="14" hasCustomPrompt="1"/>
          </p:nvPr>
        </p:nvSpPr>
        <p:spPr>
          <a:xfrm>
            <a:off x="734102" y="1435456"/>
            <a:ext cx="6036953"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2" name="bg object 16">
            <a:extLst>
              <a:ext uri="{FF2B5EF4-FFF2-40B4-BE49-F238E27FC236}">
                <a16:creationId xmlns:a16="http://schemas.microsoft.com/office/drawing/2014/main" id="{F3347AED-6939-B72A-901A-ADE1B82549F4}"/>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2A0A1902-B560-5C8D-919B-716C1914EF5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7" name="Text Placeholder 17">
            <a:extLst>
              <a:ext uri="{FF2B5EF4-FFF2-40B4-BE49-F238E27FC236}">
                <a16:creationId xmlns:a16="http://schemas.microsoft.com/office/drawing/2014/main" id="{E198ED6C-FCB6-5CFC-FFDF-512E51BE7542}"/>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28510989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ees">
    <p:spTree>
      <p:nvGrpSpPr>
        <p:cNvPr id="1" name=""/>
        <p:cNvGrpSpPr/>
        <p:nvPr/>
      </p:nvGrpSpPr>
      <p:grpSpPr>
        <a:xfrm>
          <a:off x="0" y="0"/>
          <a:ext cx="0" cy="0"/>
          <a:chOff x="0" y="0"/>
          <a:chExt cx="0" cy="0"/>
        </a:xfrm>
      </p:grpSpPr>
      <p:sp>
        <p:nvSpPr>
          <p:cNvPr id="43" name="Text Placeholder 41">
            <a:extLst>
              <a:ext uri="{FF2B5EF4-FFF2-40B4-BE49-F238E27FC236}">
                <a16:creationId xmlns:a16="http://schemas.microsoft.com/office/drawing/2014/main" id="{B579B39F-536F-12D6-7225-9C3726C22A24}"/>
              </a:ext>
            </a:extLst>
          </p:cNvPr>
          <p:cNvSpPr>
            <a:spLocks noGrp="1"/>
          </p:cNvSpPr>
          <p:nvPr>
            <p:ph type="body" sz="quarter" idx="11"/>
          </p:nvPr>
        </p:nvSpPr>
        <p:spPr>
          <a:xfrm>
            <a:off x="734103" y="1949172"/>
            <a:ext cx="9225257" cy="1822446"/>
          </a:xfrm>
          <a:prstGeom prst="rect">
            <a:avLst/>
          </a:prstGeom>
        </p:spPr>
        <p:txBody>
          <a:bodyPr wrap="none" lIns="36000" tIns="36000" rIns="36000" bIns="36000" numCol="1" spcCol="216000">
            <a:noAutofit/>
          </a:bodyPr>
          <a:lstStyle>
            <a:lvl1pPr marL="0" indent="0" algn="just">
              <a:lnSpc>
                <a:spcPct val="1000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9" name="Table Placeholder 8">
            <a:extLst>
              <a:ext uri="{FF2B5EF4-FFF2-40B4-BE49-F238E27FC236}">
                <a16:creationId xmlns:a16="http://schemas.microsoft.com/office/drawing/2014/main" id="{5F3D2CA5-0537-38BC-780A-17758F0A93C7}"/>
              </a:ext>
            </a:extLst>
          </p:cNvPr>
          <p:cNvSpPr>
            <a:spLocks noGrp="1"/>
          </p:cNvSpPr>
          <p:nvPr>
            <p:ph type="tbl" sz="quarter" idx="16"/>
          </p:nvPr>
        </p:nvSpPr>
        <p:spPr>
          <a:xfrm>
            <a:off x="734103" y="4002117"/>
            <a:ext cx="9225257" cy="2122103"/>
          </a:xfrm>
          <a:prstGeom prst="rect">
            <a:avLst/>
          </a:prstGeom>
        </p:spPr>
        <p:txBody>
          <a:bodyPr/>
          <a:lstStyle/>
          <a:p>
            <a:r>
              <a:rPr lang="en-US"/>
              <a:t>Click icon to add table</a:t>
            </a:r>
            <a:endParaRPr lang="de-AT"/>
          </a:p>
        </p:txBody>
      </p:sp>
      <p:cxnSp>
        <p:nvCxnSpPr>
          <p:cNvPr id="3" name="Straight Connector 2">
            <a:extLst>
              <a:ext uri="{FF2B5EF4-FFF2-40B4-BE49-F238E27FC236}">
                <a16:creationId xmlns:a16="http://schemas.microsoft.com/office/drawing/2014/main" id="{5EA1FE94-9D6E-97CE-3DCC-661F40139695}"/>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Grafik 6" descr="schoenherr-logo-grey-CMYK.gif">
            <a:extLst>
              <a:ext uri="{FF2B5EF4-FFF2-40B4-BE49-F238E27FC236}">
                <a16:creationId xmlns:a16="http://schemas.microsoft.com/office/drawing/2014/main" id="{431CADD4-4807-D562-2718-4BAC855109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5" name="Text Placeholder 79">
            <a:extLst>
              <a:ext uri="{FF2B5EF4-FFF2-40B4-BE49-F238E27FC236}">
                <a16:creationId xmlns:a16="http://schemas.microsoft.com/office/drawing/2014/main" id="{1B50DCC8-8285-DBDE-D3D4-0AD4ACF7998B}"/>
              </a:ext>
            </a:extLst>
          </p:cNvPr>
          <p:cNvSpPr>
            <a:spLocks noGrp="1"/>
          </p:cNvSpPr>
          <p:nvPr>
            <p:ph type="body" sz="quarter" idx="14" hasCustomPrompt="1"/>
          </p:nvPr>
        </p:nvSpPr>
        <p:spPr>
          <a:xfrm>
            <a:off x="734102" y="1435456"/>
            <a:ext cx="6036953"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Title</a:t>
            </a:r>
            <a:endParaRPr lang="de-AT" dirty="0"/>
          </a:p>
        </p:txBody>
      </p:sp>
      <p:sp>
        <p:nvSpPr>
          <p:cNvPr id="2" name="bg object 16">
            <a:extLst>
              <a:ext uri="{FF2B5EF4-FFF2-40B4-BE49-F238E27FC236}">
                <a16:creationId xmlns:a16="http://schemas.microsoft.com/office/drawing/2014/main" id="{5519A092-BD57-DC22-F258-089C9296B0A4}"/>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6" name="TextBox 5">
            <a:extLst>
              <a:ext uri="{FF2B5EF4-FFF2-40B4-BE49-F238E27FC236}">
                <a16:creationId xmlns:a16="http://schemas.microsoft.com/office/drawing/2014/main" id="{BA0043BD-D8F0-9E91-A8F9-668EBA7BAD14}"/>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7" name="Text Placeholder 17">
            <a:extLst>
              <a:ext uri="{FF2B5EF4-FFF2-40B4-BE49-F238E27FC236}">
                <a16:creationId xmlns:a16="http://schemas.microsoft.com/office/drawing/2014/main" id="{B4022135-0BB7-998B-FAEF-51C9BF823AFB}"/>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297320312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hapter 02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1BEB56-6B2E-2FFC-BB2A-784279DF7A4D}"/>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4" name="object 7">
            <a:extLst>
              <a:ext uri="{FF2B5EF4-FFF2-40B4-BE49-F238E27FC236}">
                <a16:creationId xmlns:a16="http://schemas.microsoft.com/office/drawing/2014/main" id="{BB6AD246-B182-6394-AD9D-0A78C5A1C387}"/>
              </a:ext>
            </a:extLst>
          </p:cNvPr>
          <p:cNvSpPr/>
          <p:nvPr userDrawn="1"/>
        </p:nvSpPr>
        <p:spPr>
          <a:xfrm>
            <a:off x="2304261" y="3123882"/>
            <a:ext cx="1130300" cy="1311910"/>
          </a:xfrm>
          <a:custGeom>
            <a:avLst/>
            <a:gdLst/>
            <a:ahLst/>
            <a:cxnLst/>
            <a:rect l="l" t="t" r="r" b="b"/>
            <a:pathLst>
              <a:path w="1130300" h="1311910">
                <a:moveTo>
                  <a:pt x="1129880" y="1100074"/>
                </a:moveTo>
                <a:lnTo>
                  <a:pt x="202577" y="1100074"/>
                </a:lnTo>
                <a:lnTo>
                  <a:pt x="233557" y="1076187"/>
                </a:lnTo>
                <a:lnTo>
                  <a:pt x="268604" y="1051926"/>
                </a:lnTo>
                <a:lnTo>
                  <a:pt x="307719" y="1027291"/>
                </a:lnTo>
                <a:lnTo>
                  <a:pt x="350900" y="1002284"/>
                </a:lnTo>
                <a:lnTo>
                  <a:pt x="397028" y="977357"/>
                </a:lnTo>
                <a:lnTo>
                  <a:pt x="444961" y="952944"/>
                </a:lnTo>
                <a:lnTo>
                  <a:pt x="494702" y="929046"/>
                </a:lnTo>
                <a:lnTo>
                  <a:pt x="546252" y="905662"/>
                </a:lnTo>
                <a:lnTo>
                  <a:pt x="602420" y="880917"/>
                </a:lnTo>
                <a:lnTo>
                  <a:pt x="653564" y="858051"/>
                </a:lnTo>
                <a:lnTo>
                  <a:pt x="699685" y="837064"/>
                </a:lnTo>
                <a:lnTo>
                  <a:pt x="740785" y="817954"/>
                </a:lnTo>
                <a:lnTo>
                  <a:pt x="776864" y="800718"/>
                </a:lnTo>
                <a:lnTo>
                  <a:pt x="849364" y="762640"/>
                </a:lnTo>
                <a:lnTo>
                  <a:pt x="888096" y="737777"/>
                </a:lnTo>
                <a:lnTo>
                  <a:pt x="924121" y="710767"/>
                </a:lnTo>
                <a:lnTo>
                  <a:pt x="957440" y="681609"/>
                </a:lnTo>
                <a:lnTo>
                  <a:pt x="984385" y="653313"/>
                </a:lnTo>
                <a:lnTo>
                  <a:pt x="1026282" y="590499"/>
                </a:lnTo>
                <a:lnTo>
                  <a:pt x="1052591" y="519446"/>
                </a:lnTo>
                <a:lnTo>
                  <a:pt x="1060696" y="480995"/>
                </a:lnTo>
                <a:lnTo>
                  <a:pt x="1065559" y="440612"/>
                </a:lnTo>
                <a:lnTo>
                  <a:pt x="1067180" y="398297"/>
                </a:lnTo>
                <a:lnTo>
                  <a:pt x="1064214" y="347968"/>
                </a:lnTo>
                <a:lnTo>
                  <a:pt x="1055316" y="300615"/>
                </a:lnTo>
                <a:lnTo>
                  <a:pt x="1040486" y="256236"/>
                </a:lnTo>
                <a:lnTo>
                  <a:pt x="1019726" y="214832"/>
                </a:lnTo>
                <a:lnTo>
                  <a:pt x="993035" y="176403"/>
                </a:lnTo>
                <a:lnTo>
                  <a:pt x="960416" y="140949"/>
                </a:lnTo>
                <a:lnTo>
                  <a:pt x="921867" y="108470"/>
                </a:lnTo>
                <a:lnTo>
                  <a:pt x="883947" y="83047"/>
                </a:lnTo>
                <a:lnTo>
                  <a:pt x="842843" y="61014"/>
                </a:lnTo>
                <a:lnTo>
                  <a:pt x="798556" y="42371"/>
                </a:lnTo>
                <a:lnTo>
                  <a:pt x="751085" y="27117"/>
                </a:lnTo>
                <a:lnTo>
                  <a:pt x="700432" y="15253"/>
                </a:lnTo>
                <a:lnTo>
                  <a:pt x="646595" y="6779"/>
                </a:lnTo>
                <a:lnTo>
                  <a:pt x="589576" y="1694"/>
                </a:lnTo>
                <a:lnTo>
                  <a:pt x="529374" y="0"/>
                </a:lnTo>
                <a:lnTo>
                  <a:pt x="473673" y="2078"/>
                </a:lnTo>
                <a:lnTo>
                  <a:pt x="419938" y="8310"/>
                </a:lnTo>
                <a:lnTo>
                  <a:pt x="368164" y="18693"/>
                </a:lnTo>
                <a:lnTo>
                  <a:pt x="318350" y="33223"/>
                </a:lnTo>
                <a:lnTo>
                  <a:pt x="271466" y="51102"/>
                </a:lnTo>
                <a:lnTo>
                  <a:pt x="228504" y="71497"/>
                </a:lnTo>
                <a:lnTo>
                  <a:pt x="189466" y="94412"/>
                </a:lnTo>
                <a:lnTo>
                  <a:pt x="154355" y="119849"/>
                </a:lnTo>
                <a:lnTo>
                  <a:pt x="122544" y="147779"/>
                </a:lnTo>
                <a:lnTo>
                  <a:pt x="94657" y="176968"/>
                </a:lnTo>
                <a:lnTo>
                  <a:pt x="70693" y="207414"/>
                </a:lnTo>
                <a:lnTo>
                  <a:pt x="34821" y="271422"/>
                </a:lnTo>
                <a:lnTo>
                  <a:pt x="16738" y="335802"/>
                </a:lnTo>
                <a:lnTo>
                  <a:pt x="14477" y="367880"/>
                </a:lnTo>
                <a:lnTo>
                  <a:pt x="16511" y="400551"/>
                </a:lnTo>
                <a:lnTo>
                  <a:pt x="32785" y="455434"/>
                </a:lnTo>
                <a:lnTo>
                  <a:pt x="65038" y="495558"/>
                </a:lnTo>
                <a:lnTo>
                  <a:pt x="111459" y="516032"/>
                </a:lnTo>
                <a:lnTo>
                  <a:pt x="174957" y="516403"/>
                </a:lnTo>
                <a:lnTo>
                  <a:pt x="231335" y="498896"/>
                </a:lnTo>
                <a:lnTo>
                  <a:pt x="269247" y="465449"/>
                </a:lnTo>
                <a:lnTo>
                  <a:pt x="288239" y="425400"/>
                </a:lnTo>
                <a:lnTo>
                  <a:pt x="289821" y="378408"/>
                </a:lnTo>
                <a:lnTo>
                  <a:pt x="283488" y="327385"/>
                </a:lnTo>
                <a:lnTo>
                  <a:pt x="271880" y="276205"/>
                </a:lnTo>
                <a:lnTo>
                  <a:pt x="266336" y="252771"/>
                </a:lnTo>
                <a:lnTo>
                  <a:pt x="261323" y="231113"/>
                </a:lnTo>
                <a:lnTo>
                  <a:pt x="256844" y="211226"/>
                </a:lnTo>
                <a:lnTo>
                  <a:pt x="276511" y="185973"/>
                </a:lnTo>
                <a:lnTo>
                  <a:pt x="328969" y="144144"/>
                </a:lnTo>
                <a:lnTo>
                  <a:pt x="397247" y="114329"/>
                </a:lnTo>
                <a:lnTo>
                  <a:pt x="471403" y="99198"/>
                </a:lnTo>
                <a:lnTo>
                  <a:pt x="510070" y="97307"/>
                </a:lnTo>
                <a:lnTo>
                  <a:pt x="570516" y="101643"/>
                </a:lnTo>
                <a:lnTo>
                  <a:pt x="625232" y="114650"/>
                </a:lnTo>
                <a:lnTo>
                  <a:pt x="674220" y="136328"/>
                </a:lnTo>
                <a:lnTo>
                  <a:pt x="717486" y="166674"/>
                </a:lnTo>
                <a:lnTo>
                  <a:pt x="746565" y="197575"/>
                </a:lnTo>
                <a:lnTo>
                  <a:pt x="769185" y="234785"/>
                </a:lnTo>
                <a:lnTo>
                  <a:pt x="785343" y="278302"/>
                </a:lnTo>
                <a:lnTo>
                  <a:pt x="795038" y="328125"/>
                </a:lnTo>
                <a:lnTo>
                  <a:pt x="798271" y="384251"/>
                </a:lnTo>
                <a:lnTo>
                  <a:pt x="797214" y="432306"/>
                </a:lnTo>
                <a:lnTo>
                  <a:pt x="794046" y="474511"/>
                </a:lnTo>
                <a:lnTo>
                  <a:pt x="781392" y="541350"/>
                </a:lnTo>
                <a:lnTo>
                  <a:pt x="761790" y="591888"/>
                </a:lnTo>
                <a:lnTo>
                  <a:pt x="736777" y="633234"/>
                </a:lnTo>
                <a:lnTo>
                  <a:pt x="692300" y="684525"/>
                </a:lnTo>
                <a:lnTo>
                  <a:pt x="643318" y="726909"/>
                </a:lnTo>
                <a:lnTo>
                  <a:pt x="581061" y="767815"/>
                </a:lnTo>
                <a:lnTo>
                  <a:pt x="541686" y="790494"/>
                </a:lnTo>
                <a:lnTo>
                  <a:pt x="496811" y="814654"/>
                </a:lnTo>
                <a:lnTo>
                  <a:pt x="455129" y="836735"/>
                </a:lnTo>
                <a:lnTo>
                  <a:pt x="415712" y="857927"/>
                </a:lnTo>
                <a:lnTo>
                  <a:pt x="378557" y="878231"/>
                </a:lnTo>
                <a:lnTo>
                  <a:pt x="343661" y="897648"/>
                </a:lnTo>
                <a:lnTo>
                  <a:pt x="280952" y="934104"/>
                </a:lnTo>
                <a:lnTo>
                  <a:pt x="227901" y="967587"/>
                </a:lnTo>
                <a:lnTo>
                  <a:pt x="189470" y="993793"/>
                </a:lnTo>
                <a:lnTo>
                  <a:pt x="153749" y="1019032"/>
                </a:lnTo>
                <a:lnTo>
                  <a:pt x="120738" y="1043304"/>
                </a:lnTo>
                <a:lnTo>
                  <a:pt x="90436" y="1066609"/>
                </a:lnTo>
                <a:lnTo>
                  <a:pt x="38888" y="1110037"/>
                </a:lnTo>
                <a:lnTo>
                  <a:pt x="0" y="1149007"/>
                </a:lnTo>
                <a:lnTo>
                  <a:pt x="0" y="1311300"/>
                </a:lnTo>
                <a:lnTo>
                  <a:pt x="1129880" y="1311300"/>
                </a:lnTo>
                <a:lnTo>
                  <a:pt x="1129880" y="1100074"/>
                </a:lnTo>
                <a:close/>
              </a:path>
            </a:pathLst>
          </a:custGeom>
          <a:ln w="12700">
            <a:solidFill>
              <a:srgbClr val="7D1932"/>
            </a:solidFill>
          </a:ln>
        </p:spPr>
        <p:txBody>
          <a:bodyPr wrap="square" lIns="0" tIns="0" rIns="0" bIns="0" rtlCol="0"/>
          <a:lstStyle/>
          <a:p>
            <a:endParaRPr/>
          </a:p>
        </p:txBody>
      </p:sp>
      <p:sp>
        <p:nvSpPr>
          <p:cNvPr id="16" name="object 8">
            <a:extLst>
              <a:ext uri="{FF2B5EF4-FFF2-40B4-BE49-F238E27FC236}">
                <a16:creationId xmlns:a16="http://schemas.microsoft.com/office/drawing/2014/main" id="{0905DCA9-5EE3-927C-4263-D02C80A034D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F3AB0180-E14A-0268-0B2E-DDF294883EC1}"/>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BB54F0AA-44BC-E0C9-ADC1-256123DED2DB}"/>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88172714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05_team_overview_3 persons">
    <p:spTree>
      <p:nvGrpSpPr>
        <p:cNvPr id="1" name=""/>
        <p:cNvGrpSpPr/>
        <p:nvPr/>
      </p:nvGrpSpPr>
      <p:grpSpPr>
        <a:xfrm>
          <a:off x="0" y="0"/>
          <a:ext cx="0" cy="0"/>
          <a:chOff x="0" y="0"/>
          <a:chExt cx="0" cy="0"/>
        </a:xfrm>
      </p:grpSpPr>
      <p:sp>
        <p:nvSpPr>
          <p:cNvPr id="22" name="object 12">
            <a:extLst>
              <a:ext uri="{FF2B5EF4-FFF2-40B4-BE49-F238E27FC236}">
                <a16:creationId xmlns:a16="http://schemas.microsoft.com/office/drawing/2014/main" id="{9F897B8B-7E00-5F2F-6316-64B56235AC7A}"/>
              </a:ext>
            </a:extLst>
          </p:cNvPr>
          <p:cNvSpPr/>
          <p:nvPr userDrawn="1"/>
        </p:nvSpPr>
        <p:spPr>
          <a:xfrm>
            <a:off x="734103" y="4837362"/>
            <a:ext cx="1620000" cy="0"/>
          </a:xfrm>
          <a:custGeom>
            <a:avLst/>
            <a:gdLst/>
            <a:ahLst/>
            <a:cxnLst/>
            <a:rect l="l" t="t" r="r" b="b"/>
            <a:pathLst>
              <a:path w="1260475">
                <a:moveTo>
                  <a:pt x="0" y="0"/>
                </a:moveTo>
                <a:lnTo>
                  <a:pt x="1260005" y="0"/>
                </a:lnTo>
              </a:path>
            </a:pathLst>
          </a:custGeom>
          <a:ln w="57150">
            <a:solidFill>
              <a:srgbClr val="7D1932"/>
            </a:solidFill>
          </a:ln>
        </p:spPr>
        <p:txBody>
          <a:bodyPr wrap="square" lIns="0" tIns="0" rIns="0" bIns="0" rtlCol="0"/>
          <a:lstStyle/>
          <a:p>
            <a:pPr marL="0" marR="0" lvl="0" indent="0" defTabSz="914348"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Picture Placeholder 26">
            <a:extLst>
              <a:ext uri="{FF2B5EF4-FFF2-40B4-BE49-F238E27FC236}">
                <a16:creationId xmlns:a16="http://schemas.microsoft.com/office/drawing/2014/main" id="{BA55C8A5-E15D-4515-C931-9E8ED334EF95}"/>
              </a:ext>
            </a:extLst>
          </p:cNvPr>
          <p:cNvSpPr>
            <a:spLocks noGrp="1"/>
          </p:cNvSpPr>
          <p:nvPr>
            <p:ph type="pic" sz="quarter" idx="12"/>
          </p:nvPr>
        </p:nvSpPr>
        <p:spPr>
          <a:xfrm>
            <a:off x="6025241" y="1435456"/>
            <a:ext cx="1800000" cy="3240087"/>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37" name="Picture Placeholder 26">
            <a:extLst>
              <a:ext uri="{FF2B5EF4-FFF2-40B4-BE49-F238E27FC236}">
                <a16:creationId xmlns:a16="http://schemas.microsoft.com/office/drawing/2014/main" id="{C66A2606-BBD0-D356-D348-4B8E34920BA2}"/>
              </a:ext>
            </a:extLst>
          </p:cNvPr>
          <p:cNvSpPr>
            <a:spLocks noGrp="1"/>
          </p:cNvSpPr>
          <p:nvPr>
            <p:ph type="pic" sz="quarter" idx="13"/>
          </p:nvPr>
        </p:nvSpPr>
        <p:spPr>
          <a:xfrm>
            <a:off x="8137889" y="1446912"/>
            <a:ext cx="1800000" cy="3240087"/>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38" name="Picture Placeholder 26">
            <a:extLst>
              <a:ext uri="{FF2B5EF4-FFF2-40B4-BE49-F238E27FC236}">
                <a16:creationId xmlns:a16="http://schemas.microsoft.com/office/drawing/2014/main" id="{F3D1E8CF-23C2-CA2A-BBB6-10BB5AB31264}"/>
              </a:ext>
            </a:extLst>
          </p:cNvPr>
          <p:cNvSpPr>
            <a:spLocks noGrp="1"/>
          </p:cNvSpPr>
          <p:nvPr>
            <p:ph type="pic" sz="quarter" idx="11"/>
          </p:nvPr>
        </p:nvSpPr>
        <p:spPr>
          <a:xfrm>
            <a:off x="3904090" y="1446912"/>
            <a:ext cx="1800000" cy="3240087"/>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41" name="Text Placeholder 7">
            <a:extLst>
              <a:ext uri="{FF2B5EF4-FFF2-40B4-BE49-F238E27FC236}">
                <a16:creationId xmlns:a16="http://schemas.microsoft.com/office/drawing/2014/main" id="{0A5FC485-CBDA-5734-B29C-7F2D3BFA11A2}"/>
              </a:ext>
            </a:extLst>
          </p:cNvPr>
          <p:cNvSpPr>
            <a:spLocks noGrp="1"/>
          </p:cNvSpPr>
          <p:nvPr>
            <p:ph type="body" sz="quarter" idx="15"/>
          </p:nvPr>
        </p:nvSpPr>
        <p:spPr>
          <a:xfrm>
            <a:off x="3904091" y="4859996"/>
            <a:ext cx="1791497" cy="1442415"/>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42" name="Text Placeholder 7">
            <a:extLst>
              <a:ext uri="{FF2B5EF4-FFF2-40B4-BE49-F238E27FC236}">
                <a16:creationId xmlns:a16="http://schemas.microsoft.com/office/drawing/2014/main" id="{90E33F64-8132-0C25-D4B5-15BCECB4AFDC}"/>
              </a:ext>
            </a:extLst>
          </p:cNvPr>
          <p:cNvSpPr>
            <a:spLocks noGrp="1"/>
          </p:cNvSpPr>
          <p:nvPr>
            <p:ph type="body" sz="quarter" idx="16"/>
          </p:nvPr>
        </p:nvSpPr>
        <p:spPr>
          <a:xfrm>
            <a:off x="8146387" y="4859992"/>
            <a:ext cx="1811323" cy="1442416"/>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44" name="Text Placeholder 7">
            <a:extLst>
              <a:ext uri="{FF2B5EF4-FFF2-40B4-BE49-F238E27FC236}">
                <a16:creationId xmlns:a16="http://schemas.microsoft.com/office/drawing/2014/main" id="{8C964877-B1B0-3722-A8DD-702FE4339CE0}"/>
              </a:ext>
            </a:extLst>
          </p:cNvPr>
          <p:cNvSpPr>
            <a:spLocks noGrp="1"/>
          </p:cNvSpPr>
          <p:nvPr>
            <p:ph type="body" sz="quarter" idx="17"/>
          </p:nvPr>
        </p:nvSpPr>
        <p:spPr>
          <a:xfrm>
            <a:off x="6025242" y="4905438"/>
            <a:ext cx="1791493" cy="1421032"/>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 name="Text Placeholder 32">
            <a:extLst>
              <a:ext uri="{FF2B5EF4-FFF2-40B4-BE49-F238E27FC236}">
                <a16:creationId xmlns:a16="http://schemas.microsoft.com/office/drawing/2014/main" id="{A49123B0-7891-A4A8-AECC-B247C669CA25}"/>
              </a:ext>
            </a:extLst>
          </p:cNvPr>
          <p:cNvSpPr>
            <a:spLocks noGrp="1"/>
          </p:cNvSpPr>
          <p:nvPr>
            <p:ph type="body" sz="quarter" idx="19" hasCustomPrompt="1"/>
          </p:nvPr>
        </p:nvSpPr>
        <p:spPr>
          <a:xfrm>
            <a:off x="734102" y="4837365"/>
            <a:ext cx="1619999" cy="1480697"/>
          </a:xfrm>
          <a:prstGeom prst="rect">
            <a:avLst/>
          </a:prstGeom>
        </p:spPr>
        <p:txBody>
          <a:bodyPr wrap="square" lIns="0" tIns="180000" rIns="36000" bIns="36000">
            <a:noAutofit/>
          </a:bodyPr>
          <a:lstStyle>
            <a:lvl1pPr marL="0" indent="0">
              <a:lnSpc>
                <a:spcPts val="1200"/>
              </a:lnSpc>
              <a:buNone/>
              <a:defRPr sz="1200">
                <a:latin typeface="+mj-lt"/>
              </a:defRPr>
            </a:lvl1pPr>
          </a:lstStyle>
          <a:p>
            <a:pPr marL="12699" lvl="0">
              <a:lnSpc>
                <a:spcPts val="1320"/>
              </a:lnSpc>
              <a:spcBef>
                <a:spcPts val="100"/>
              </a:spcBef>
            </a:pPr>
            <a:r>
              <a:rPr lang="en-US" sz="1200" i="1" dirty="0">
                <a:solidFill>
                  <a:srgbClr val="4A4947"/>
                </a:solidFill>
                <a:latin typeface="Georgia"/>
              </a:rPr>
              <a:t>Add quote here</a:t>
            </a:r>
          </a:p>
        </p:txBody>
      </p:sp>
      <p:cxnSp>
        <p:nvCxnSpPr>
          <p:cNvPr id="18" name="Straight Connector 17">
            <a:extLst>
              <a:ext uri="{FF2B5EF4-FFF2-40B4-BE49-F238E27FC236}">
                <a16:creationId xmlns:a16="http://schemas.microsoft.com/office/drawing/2014/main" id="{9121B6EB-ED7F-C282-BA6D-989799AB817E}"/>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6" name="Grafik 6" descr="schoenherr-logo-grey-CMYK.gif">
            <a:extLst>
              <a:ext uri="{FF2B5EF4-FFF2-40B4-BE49-F238E27FC236}">
                <a16:creationId xmlns:a16="http://schemas.microsoft.com/office/drawing/2014/main" id="{4B6AB7EE-3C61-0C09-28B2-3E9CCBE967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9" name="Text Placeholder 79">
            <a:extLst>
              <a:ext uri="{FF2B5EF4-FFF2-40B4-BE49-F238E27FC236}">
                <a16:creationId xmlns:a16="http://schemas.microsoft.com/office/drawing/2014/main" id="{CB77C5D5-31AD-436E-95DB-CBE5C8D99B8B}"/>
              </a:ext>
            </a:extLst>
          </p:cNvPr>
          <p:cNvSpPr>
            <a:spLocks noGrp="1"/>
          </p:cNvSpPr>
          <p:nvPr>
            <p:ph type="body" sz="quarter" idx="14" hasCustomPrompt="1"/>
          </p:nvPr>
        </p:nvSpPr>
        <p:spPr>
          <a:xfrm>
            <a:off x="734103" y="1435456"/>
            <a:ext cx="2838450" cy="479425"/>
          </a:xfrm>
          <a:prstGeom prst="rect">
            <a:avLst/>
          </a:prstGeom>
        </p:spPr>
        <p:txBody>
          <a:bodyPr lIns="0" tIns="0" rIns="0" bIns="0">
            <a:normAutofit/>
          </a:bodyPr>
          <a:lstStyle>
            <a:lvl1pPr marL="0" indent="0">
              <a:buNone/>
              <a:defRPr sz="2100" b="0">
                <a:solidFill>
                  <a:schemeClr val="tx2"/>
                </a:solidFill>
                <a:latin typeface="+mj-lt"/>
              </a:defRPr>
            </a:lvl1pPr>
          </a:lstStyle>
          <a:p>
            <a:pPr lvl="0"/>
            <a:r>
              <a:rPr lang="en-US" dirty="0"/>
              <a:t>Team </a:t>
            </a:r>
            <a:r>
              <a:rPr lang="en-US" dirty="0" err="1"/>
              <a:t>overveiw</a:t>
            </a:r>
            <a:endParaRPr lang="de-AT" dirty="0"/>
          </a:p>
        </p:txBody>
      </p:sp>
      <p:sp>
        <p:nvSpPr>
          <p:cNvPr id="2" name="bg object 16">
            <a:extLst>
              <a:ext uri="{FF2B5EF4-FFF2-40B4-BE49-F238E27FC236}">
                <a16:creationId xmlns:a16="http://schemas.microsoft.com/office/drawing/2014/main" id="{403CD43A-6824-069E-F768-D8228FA806A7}"/>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CAE5482C-D23D-F3C7-F153-1A4E11D2FA4E}"/>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5" name="Text Placeholder 17">
            <a:extLst>
              <a:ext uri="{FF2B5EF4-FFF2-40B4-BE49-F238E27FC236}">
                <a16:creationId xmlns:a16="http://schemas.microsoft.com/office/drawing/2014/main" id="{D60D895E-7ED4-9F6E-F423-7CE38BB732EC}"/>
              </a:ext>
            </a:extLst>
          </p:cNvPr>
          <p:cNvSpPr>
            <a:spLocks noGrp="1"/>
          </p:cNvSpPr>
          <p:nvPr>
            <p:ph type="body" sz="quarter" idx="20"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8123433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05_team_overview_4 persons_option2">
    <p:spTree>
      <p:nvGrpSpPr>
        <p:cNvPr id="1" name=""/>
        <p:cNvGrpSpPr/>
        <p:nvPr/>
      </p:nvGrpSpPr>
      <p:grpSpPr>
        <a:xfrm>
          <a:off x="0" y="0"/>
          <a:ext cx="0" cy="0"/>
          <a:chOff x="0" y="0"/>
          <a:chExt cx="0" cy="0"/>
        </a:xfrm>
      </p:grpSpPr>
      <p:sp>
        <p:nvSpPr>
          <p:cNvPr id="4" name="Picture Placeholder 26">
            <a:extLst>
              <a:ext uri="{FF2B5EF4-FFF2-40B4-BE49-F238E27FC236}">
                <a16:creationId xmlns:a16="http://schemas.microsoft.com/office/drawing/2014/main" id="{F64C397D-171D-081F-80ED-6CBA6C618FE4}"/>
              </a:ext>
            </a:extLst>
          </p:cNvPr>
          <p:cNvSpPr>
            <a:spLocks noGrp="1"/>
          </p:cNvSpPr>
          <p:nvPr>
            <p:ph type="pic" sz="quarter" idx="18"/>
          </p:nvPr>
        </p:nvSpPr>
        <p:spPr>
          <a:xfrm>
            <a:off x="2320550" y="1433466"/>
            <a:ext cx="1296000" cy="2754683"/>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5" name="Picture Placeholder 26">
            <a:extLst>
              <a:ext uri="{FF2B5EF4-FFF2-40B4-BE49-F238E27FC236}">
                <a16:creationId xmlns:a16="http://schemas.microsoft.com/office/drawing/2014/main" id="{8E37ED04-4F4E-0ECE-672A-C1DF7060817F}"/>
              </a:ext>
            </a:extLst>
          </p:cNvPr>
          <p:cNvSpPr>
            <a:spLocks noGrp="1"/>
          </p:cNvSpPr>
          <p:nvPr>
            <p:ph type="pic" sz="quarter" idx="19"/>
          </p:nvPr>
        </p:nvSpPr>
        <p:spPr>
          <a:xfrm>
            <a:off x="3931235" y="1417137"/>
            <a:ext cx="1296000" cy="2754683"/>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4102" y="1415106"/>
            <a:ext cx="1296000" cy="2754683"/>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7" name="Text Placeholder 7">
            <a:extLst>
              <a:ext uri="{FF2B5EF4-FFF2-40B4-BE49-F238E27FC236}">
                <a16:creationId xmlns:a16="http://schemas.microsoft.com/office/drawing/2014/main" id="{8971D4E5-FB91-A67D-09FB-B57ADE34C602}"/>
              </a:ext>
            </a:extLst>
          </p:cNvPr>
          <p:cNvSpPr>
            <a:spLocks noGrp="1"/>
          </p:cNvSpPr>
          <p:nvPr>
            <p:ph type="body" sz="quarter" idx="21"/>
          </p:nvPr>
        </p:nvSpPr>
        <p:spPr>
          <a:xfrm>
            <a:off x="719758" y="4382678"/>
            <a:ext cx="1296000" cy="1471516"/>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 name="Text Placeholder 7">
            <a:extLst>
              <a:ext uri="{FF2B5EF4-FFF2-40B4-BE49-F238E27FC236}">
                <a16:creationId xmlns:a16="http://schemas.microsoft.com/office/drawing/2014/main" id="{4D273A65-9787-A56E-51BE-FBA4532352C3}"/>
              </a:ext>
            </a:extLst>
          </p:cNvPr>
          <p:cNvSpPr>
            <a:spLocks noGrp="1"/>
          </p:cNvSpPr>
          <p:nvPr>
            <p:ph type="body" sz="quarter" idx="22"/>
          </p:nvPr>
        </p:nvSpPr>
        <p:spPr>
          <a:xfrm>
            <a:off x="3907403" y="4402317"/>
            <a:ext cx="1296000" cy="1478629"/>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9" name="Text Placeholder 7">
            <a:extLst>
              <a:ext uri="{FF2B5EF4-FFF2-40B4-BE49-F238E27FC236}">
                <a16:creationId xmlns:a16="http://schemas.microsoft.com/office/drawing/2014/main" id="{D96839F6-B1F6-7790-6858-2F5C9FFECB8D}"/>
              </a:ext>
            </a:extLst>
          </p:cNvPr>
          <p:cNvSpPr>
            <a:spLocks noGrp="1"/>
          </p:cNvSpPr>
          <p:nvPr>
            <p:ph type="body" sz="quarter" idx="23"/>
          </p:nvPr>
        </p:nvSpPr>
        <p:spPr>
          <a:xfrm>
            <a:off x="2320550" y="4405870"/>
            <a:ext cx="1296000" cy="1471516"/>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10" name="object 2">
            <a:extLst>
              <a:ext uri="{FF2B5EF4-FFF2-40B4-BE49-F238E27FC236}">
                <a16:creationId xmlns:a16="http://schemas.microsoft.com/office/drawing/2014/main" id="{0F372049-A2D4-9E65-9ABF-09799B680B38}"/>
              </a:ext>
            </a:extLst>
          </p:cNvPr>
          <p:cNvSpPr/>
          <p:nvPr userDrawn="1"/>
        </p:nvSpPr>
        <p:spPr>
          <a:xfrm>
            <a:off x="7159747" y="1415106"/>
            <a:ext cx="2796846" cy="45719"/>
          </a:xfrm>
          <a:custGeom>
            <a:avLst/>
            <a:gdLst/>
            <a:ahLst/>
            <a:cxnLst/>
            <a:rect l="l" t="t" r="r" b="b"/>
            <a:pathLst>
              <a:path w="2854959">
                <a:moveTo>
                  <a:pt x="0" y="0"/>
                </a:moveTo>
                <a:lnTo>
                  <a:pt x="2854794" y="0"/>
                </a:lnTo>
              </a:path>
            </a:pathLst>
          </a:custGeom>
          <a:ln w="57150">
            <a:solidFill>
              <a:srgbClr val="7D1932"/>
            </a:solidFill>
          </a:ln>
        </p:spPr>
        <p:txBody>
          <a:bodyPr wrap="square" lIns="0" tIns="0" rIns="0" bIns="0" rtlCol="0"/>
          <a:lstStyle/>
          <a:p>
            <a:endParaRPr sz="1653"/>
          </a:p>
        </p:txBody>
      </p:sp>
      <p:sp>
        <p:nvSpPr>
          <p:cNvPr id="17" name="Text Placeholder 16">
            <a:extLst>
              <a:ext uri="{FF2B5EF4-FFF2-40B4-BE49-F238E27FC236}">
                <a16:creationId xmlns:a16="http://schemas.microsoft.com/office/drawing/2014/main" id="{C58C957F-8B96-B852-200B-CE1707BDC97E}"/>
              </a:ext>
            </a:extLst>
          </p:cNvPr>
          <p:cNvSpPr>
            <a:spLocks noGrp="1"/>
          </p:cNvSpPr>
          <p:nvPr>
            <p:ph type="body" sz="quarter" idx="24"/>
          </p:nvPr>
        </p:nvSpPr>
        <p:spPr>
          <a:xfrm>
            <a:off x="7160867" y="1427796"/>
            <a:ext cx="2795726" cy="437707"/>
          </a:xfrm>
          <a:prstGeom prst="rect">
            <a:avLst/>
          </a:prstGeom>
        </p:spPr>
        <p:txBody>
          <a:bodyPr lIns="0" tIns="144000" rIns="0" bIns="0">
            <a:noAutofit/>
          </a:bodyPr>
          <a:lstStyle>
            <a:lvl1pPr marL="0" indent="0">
              <a:buNone/>
              <a:defRPr sz="900" b="1"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19" name="Text Placeholder 16">
            <a:extLst>
              <a:ext uri="{FF2B5EF4-FFF2-40B4-BE49-F238E27FC236}">
                <a16:creationId xmlns:a16="http://schemas.microsoft.com/office/drawing/2014/main" id="{6A1F4DF0-1A4B-5CE8-8098-CA7A3AB795C9}"/>
              </a:ext>
            </a:extLst>
          </p:cNvPr>
          <p:cNvSpPr>
            <a:spLocks noGrp="1"/>
          </p:cNvSpPr>
          <p:nvPr>
            <p:ph type="body" sz="quarter" idx="25" hasCustomPrompt="1"/>
          </p:nvPr>
        </p:nvSpPr>
        <p:spPr>
          <a:xfrm>
            <a:off x="7159747" y="2616125"/>
            <a:ext cx="1925908" cy="824567"/>
          </a:xfrm>
          <a:prstGeom prst="rect">
            <a:avLst/>
          </a:prstGeom>
        </p:spPr>
        <p:txBody>
          <a:bodyPr lIns="0" tIns="0" rIns="0" bIns="0">
            <a:noAutofit/>
          </a:bodyPr>
          <a:lstStyle>
            <a:lvl1pPr marL="0" indent="0">
              <a:lnSpc>
                <a:spcPct val="150000"/>
              </a:lnSpc>
              <a:spcBef>
                <a:spcPts val="120"/>
              </a:spcBef>
              <a:buNone/>
              <a:defRPr sz="900" b="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Name Surname</a:t>
            </a:r>
          </a:p>
          <a:p>
            <a:pPr lvl="0"/>
            <a:r>
              <a:rPr lang="en-US" dirty="0"/>
              <a:t>Position, country</a:t>
            </a:r>
          </a:p>
          <a:p>
            <a:pPr lvl="0"/>
            <a:r>
              <a:rPr lang="en-US" dirty="0"/>
              <a:t>M:</a:t>
            </a:r>
          </a:p>
          <a:p>
            <a:pPr lvl="0"/>
            <a:r>
              <a:rPr lang="en-US" dirty="0"/>
              <a:t>E:</a:t>
            </a:r>
            <a:endParaRPr lang="de-AT" dirty="0"/>
          </a:p>
        </p:txBody>
      </p:sp>
      <p:sp>
        <p:nvSpPr>
          <p:cNvPr id="20" name="Text Placeholder 16">
            <a:extLst>
              <a:ext uri="{FF2B5EF4-FFF2-40B4-BE49-F238E27FC236}">
                <a16:creationId xmlns:a16="http://schemas.microsoft.com/office/drawing/2014/main" id="{CBC50DCB-98C4-D095-3DD4-BA6263B30358}"/>
              </a:ext>
            </a:extLst>
          </p:cNvPr>
          <p:cNvSpPr>
            <a:spLocks noGrp="1"/>
          </p:cNvSpPr>
          <p:nvPr>
            <p:ph type="body" sz="quarter" idx="26" hasCustomPrompt="1"/>
          </p:nvPr>
        </p:nvSpPr>
        <p:spPr>
          <a:xfrm>
            <a:off x="7159747" y="3817565"/>
            <a:ext cx="1925908" cy="824561"/>
          </a:xfrm>
          <a:prstGeom prst="rect">
            <a:avLst/>
          </a:prstGeom>
        </p:spPr>
        <p:txBody>
          <a:bodyPr lIns="0" tIns="0" rIns="0" bIns="0">
            <a:noAutofit/>
          </a:bodyPr>
          <a:lstStyle>
            <a:lvl1pPr marL="0" indent="0">
              <a:lnSpc>
                <a:spcPct val="150000"/>
              </a:lnSpc>
              <a:spcBef>
                <a:spcPts val="120"/>
              </a:spcBef>
              <a:buNone/>
              <a:defRPr sz="900" b="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Name Surname</a:t>
            </a:r>
          </a:p>
          <a:p>
            <a:pPr lvl="0"/>
            <a:r>
              <a:rPr lang="en-US" dirty="0"/>
              <a:t>Position, country</a:t>
            </a:r>
          </a:p>
          <a:p>
            <a:pPr lvl="0"/>
            <a:r>
              <a:rPr lang="en-US" dirty="0"/>
              <a:t>M:</a:t>
            </a:r>
          </a:p>
          <a:p>
            <a:pPr lvl="0"/>
            <a:r>
              <a:rPr lang="en-US" dirty="0"/>
              <a:t>E:</a:t>
            </a:r>
            <a:endParaRPr lang="de-AT" dirty="0"/>
          </a:p>
        </p:txBody>
      </p:sp>
      <p:sp>
        <p:nvSpPr>
          <p:cNvPr id="21" name="Text Placeholder 16">
            <a:extLst>
              <a:ext uri="{FF2B5EF4-FFF2-40B4-BE49-F238E27FC236}">
                <a16:creationId xmlns:a16="http://schemas.microsoft.com/office/drawing/2014/main" id="{23597AD1-A96E-867F-D597-2BCFD347B021}"/>
              </a:ext>
            </a:extLst>
          </p:cNvPr>
          <p:cNvSpPr>
            <a:spLocks noGrp="1"/>
          </p:cNvSpPr>
          <p:nvPr>
            <p:ph type="body" sz="quarter" idx="27" hasCustomPrompt="1"/>
          </p:nvPr>
        </p:nvSpPr>
        <p:spPr>
          <a:xfrm>
            <a:off x="7159747" y="5029637"/>
            <a:ext cx="1925908" cy="824559"/>
          </a:xfrm>
          <a:prstGeom prst="rect">
            <a:avLst/>
          </a:prstGeom>
        </p:spPr>
        <p:txBody>
          <a:bodyPr lIns="0" tIns="0" rIns="0" bIns="0">
            <a:noAutofit/>
          </a:bodyPr>
          <a:lstStyle>
            <a:lvl1pPr marL="0" indent="0">
              <a:lnSpc>
                <a:spcPct val="150000"/>
              </a:lnSpc>
              <a:spcBef>
                <a:spcPts val="120"/>
              </a:spcBef>
              <a:buNone/>
              <a:defRPr sz="900" b="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Name Surname</a:t>
            </a:r>
          </a:p>
          <a:p>
            <a:pPr lvl="0"/>
            <a:r>
              <a:rPr lang="en-US" dirty="0"/>
              <a:t>Position, country</a:t>
            </a:r>
          </a:p>
          <a:p>
            <a:pPr lvl="0"/>
            <a:r>
              <a:rPr lang="en-US" dirty="0"/>
              <a:t>M:</a:t>
            </a:r>
          </a:p>
          <a:p>
            <a:pPr lvl="0"/>
            <a:r>
              <a:rPr lang="en-US" dirty="0"/>
              <a:t>E:</a:t>
            </a:r>
            <a:endParaRPr lang="de-AT" dirty="0"/>
          </a:p>
        </p:txBody>
      </p:sp>
      <p:cxnSp>
        <p:nvCxnSpPr>
          <p:cNvPr id="14" name="Straight Connector 13">
            <a:extLst>
              <a:ext uri="{FF2B5EF4-FFF2-40B4-BE49-F238E27FC236}">
                <a16:creationId xmlns:a16="http://schemas.microsoft.com/office/drawing/2014/main" id="{12ADDB30-59B6-9DB0-5F24-6B3F22B8EB8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Grafik 6" descr="schoenherr-logo-grey-CMYK.gif">
            <a:extLst>
              <a:ext uri="{FF2B5EF4-FFF2-40B4-BE49-F238E27FC236}">
                <a16:creationId xmlns:a16="http://schemas.microsoft.com/office/drawing/2014/main" id="{19D42E1B-A052-F80D-BFC4-DF24CB2955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1" name="Picture Placeholder 26">
            <a:extLst>
              <a:ext uri="{FF2B5EF4-FFF2-40B4-BE49-F238E27FC236}">
                <a16:creationId xmlns:a16="http://schemas.microsoft.com/office/drawing/2014/main" id="{28FF2F00-1900-0839-2AB2-F8270CD5072F}"/>
              </a:ext>
            </a:extLst>
          </p:cNvPr>
          <p:cNvSpPr>
            <a:spLocks noGrp="1"/>
          </p:cNvSpPr>
          <p:nvPr>
            <p:ph type="pic" sz="quarter" idx="28"/>
          </p:nvPr>
        </p:nvSpPr>
        <p:spPr>
          <a:xfrm>
            <a:off x="5520822" y="1426091"/>
            <a:ext cx="1296000" cy="2754683"/>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16" name="Text Placeholder 7">
            <a:extLst>
              <a:ext uri="{FF2B5EF4-FFF2-40B4-BE49-F238E27FC236}">
                <a16:creationId xmlns:a16="http://schemas.microsoft.com/office/drawing/2014/main" id="{AA04AB5F-ED20-FC4E-A584-B8CA318544C4}"/>
              </a:ext>
            </a:extLst>
          </p:cNvPr>
          <p:cNvSpPr>
            <a:spLocks noGrp="1"/>
          </p:cNvSpPr>
          <p:nvPr>
            <p:ph type="body" sz="quarter" idx="29"/>
          </p:nvPr>
        </p:nvSpPr>
        <p:spPr>
          <a:xfrm>
            <a:off x="5520822" y="4379124"/>
            <a:ext cx="1296000" cy="1478629"/>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2" name="bg object 16">
            <a:extLst>
              <a:ext uri="{FF2B5EF4-FFF2-40B4-BE49-F238E27FC236}">
                <a16:creationId xmlns:a16="http://schemas.microsoft.com/office/drawing/2014/main" id="{7A963FA2-C4FB-6904-8982-ACD9B71254AD}"/>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2" name="TextBox 11">
            <a:extLst>
              <a:ext uri="{FF2B5EF4-FFF2-40B4-BE49-F238E27FC236}">
                <a16:creationId xmlns:a16="http://schemas.microsoft.com/office/drawing/2014/main" id="{9D1AD117-5DF5-85CB-9351-885CAB0FF2C3}"/>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13" name="Text Placeholder 17">
            <a:extLst>
              <a:ext uri="{FF2B5EF4-FFF2-40B4-BE49-F238E27FC236}">
                <a16:creationId xmlns:a16="http://schemas.microsoft.com/office/drawing/2014/main" id="{F0D23D2F-476C-484C-C481-51776701E02A}"/>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126503241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05_team_overview_4 persons">
    <p:spTree>
      <p:nvGrpSpPr>
        <p:cNvPr id="1" name=""/>
        <p:cNvGrpSpPr/>
        <p:nvPr/>
      </p:nvGrpSpPr>
      <p:grpSpPr>
        <a:xfrm>
          <a:off x="0" y="0"/>
          <a:ext cx="0" cy="0"/>
          <a:chOff x="0" y="0"/>
          <a:chExt cx="0" cy="0"/>
        </a:xfrm>
      </p:grpSpPr>
      <p:sp>
        <p:nvSpPr>
          <p:cNvPr id="4" name="Picture Placeholder 26">
            <a:extLst>
              <a:ext uri="{FF2B5EF4-FFF2-40B4-BE49-F238E27FC236}">
                <a16:creationId xmlns:a16="http://schemas.microsoft.com/office/drawing/2014/main" id="{F64C397D-171D-081F-80ED-6CBA6C618FE4}"/>
              </a:ext>
            </a:extLst>
          </p:cNvPr>
          <p:cNvSpPr>
            <a:spLocks noGrp="1"/>
          </p:cNvSpPr>
          <p:nvPr>
            <p:ph type="pic" sz="quarter" idx="18"/>
          </p:nvPr>
        </p:nvSpPr>
        <p:spPr>
          <a:xfrm>
            <a:off x="5463433" y="3812325"/>
            <a:ext cx="2049207" cy="1981740"/>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3698" y="1468412"/>
            <a:ext cx="2049207" cy="199456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13" name="Picture Placeholder 26">
            <a:extLst>
              <a:ext uri="{FF2B5EF4-FFF2-40B4-BE49-F238E27FC236}">
                <a16:creationId xmlns:a16="http://schemas.microsoft.com/office/drawing/2014/main" id="{8E37ED04-4F4E-0ECE-672A-C1DF7060817F}"/>
              </a:ext>
            </a:extLst>
          </p:cNvPr>
          <p:cNvSpPr>
            <a:spLocks noGrp="1"/>
          </p:cNvSpPr>
          <p:nvPr>
            <p:ph type="pic" sz="quarter" idx="19"/>
          </p:nvPr>
        </p:nvSpPr>
        <p:spPr>
          <a:xfrm>
            <a:off x="5463431" y="1459524"/>
            <a:ext cx="2049208" cy="1994570"/>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2" name="Picture Placeholder 26">
            <a:extLst>
              <a:ext uri="{FF2B5EF4-FFF2-40B4-BE49-F238E27FC236}">
                <a16:creationId xmlns:a16="http://schemas.microsoft.com/office/drawing/2014/main" id="{0498EA5C-BEA8-1E2F-1062-20BF0001FD0C}"/>
              </a:ext>
            </a:extLst>
          </p:cNvPr>
          <p:cNvSpPr>
            <a:spLocks noGrp="1"/>
          </p:cNvSpPr>
          <p:nvPr>
            <p:ph type="pic" sz="quarter" idx="26"/>
          </p:nvPr>
        </p:nvSpPr>
        <p:spPr>
          <a:xfrm>
            <a:off x="733698" y="3779098"/>
            <a:ext cx="2049207" cy="199456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p:nvPr>
        </p:nvSpPr>
        <p:spPr>
          <a:xfrm>
            <a:off x="3011658" y="1826406"/>
            <a:ext cx="2174376" cy="1607272"/>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31" name="Text Placeholder 7">
            <a:extLst>
              <a:ext uri="{FF2B5EF4-FFF2-40B4-BE49-F238E27FC236}">
                <a16:creationId xmlns:a16="http://schemas.microsoft.com/office/drawing/2014/main" id="{4787F6AD-00D6-1F74-3E84-ABD986153894}"/>
              </a:ext>
            </a:extLst>
          </p:cNvPr>
          <p:cNvSpPr>
            <a:spLocks noGrp="1"/>
          </p:cNvSpPr>
          <p:nvPr>
            <p:ph type="body" sz="quarter" idx="30"/>
          </p:nvPr>
        </p:nvSpPr>
        <p:spPr>
          <a:xfrm>
            <a:off x="7735756" y="1818325"/>
            <a:ext cx="2174400" cy="1627677"/>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33" name="Text Placeholder 7">
            <a:extLst>
              <a:ext uri="{FF2B5EF4-FFF2-40B4-BE49-F238E27FC236}">
                <a16:creationId xmlns:a16="http://schemas.microsoft.com/office/drawing/2014/main" id="{211C40DB-AB20-D9E5-7EB2-EDD5E3FC2027}"/>
              </a:ext>
            </a:extLst>
          </p:cNvPr>
          <p:cNvSpPr>
            <a:spLocks noGrp="1"/>
          </p:cNvSpPr>
          <p:nvPr>
            <p:ph type="body" sz="quarter" idx="32"/>
          </p:nvPr>
        </p:nvSpPr>
        <p:spPr>
          <a:xfrm>
            <a:off x="7735755" y="4139790"/>
            <a:ext cx="2174374" cy="1654646"/>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35" name="Text Placeholder 7">
            <a:extLst>
              <a:ext uri="{FF2B5EF4-FFF2-40B4-BE49-F238E27FC236}">
                <a16:creationId xmlns:a16="http://schemas.microsoft.com/office/drawing/2014/main" id="{478E1A82-A4F5-7B8F-2BF9-76C754042937}"/>
              </a:ext>
            </a:extLst>
          </p:cNvPr>
          <p:cNvSpPr>
            <a:spLocks noGrp="1"/>
          </p:cNvSpPr>
          <p:nvPr>
            <p:ph type="body" sz="quarter" idx="34"/>
          </p:nvPr>
        </p:nvSpPr>
        <p:spPr>
          <a:xfrm>
            <a:off x="3013872" y="4145984"/>
            <a:ext cx="2172162" cy="1627677"/>
          </a:xfrm>
          <a:prstGeom prst="rect">
            <a:avLst/>
          </a:prstGeom>
        </p:spPr>
        <p:txBody>
          <a:bodyPr lIns="0" tIns="0" rIns="0" bIns="0">
            <a:noAutofit/>
          </a:bodyPr>
          <a:lstStyle>
            <a:lvl1pPr marL="0" indent="0">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3" name="Text Placeholder 69">
            <a:extLst>
              <a:ext uri="{FF2B5EF4-FFF2-40B4-BE49-F238E27FC236}">
                <a16:creationId xmlns:a16="http://schemas.microsoft.com/office/drawing/2014/main" id="{B7C26EC9-5628-7321-4F52-A15DDA90DDB9}"/>
              </a:ext>
            </a:extLst>
          </p:cNvPr>
          <p:cNvSpPr>
            <a:spLocks noGrp="1"/>
          </p:cNvSpPr>
          <p:nvPr>
            <p:ph type="body" sz="quarter" idx="53" hasCustomPrompt="1"/>
          </p:nvPr>
        </p:nvSpPr>
        <p:spPr>
          <a:xfrm>
            <a:off x="3011661" y="1461038"/>
            <a:ext cx="2174376" cy="337014"/>
          </a:xfrm>
          <a:prstGeom prst="rect">
            <a:avLst/>
          </a:prstGeom>
        </p:spPr>
        <p:txBody>
          <a:bodyPr lIns="0" tIns="0" rIns="0" bIns="0">
            <a:noAutofit/>
          </a:bodyPr>
          <a:lstStyle>
            <a:lvl1pPr marL="0" indent="0">
              <a:buNone/>
              <a:defRPr sz="18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9" name="Text Placeholder 69">
            <a:extLst>
              <a:ext uri="{FF2B5EF4-FFF2-40B4-BE49-F238E27FC236}">
                <a16:creationId xmlns:a16="http://schemas.microsoft.com/office/drawing/2014/main" id="{54BBC8A1-A584-0097-E56D-F8334211FE85}"/>
              </a:ext>
            </a:extLst>
          </p:cNvPr>
          <p:cNvSpPr>
            <a:spLocks noGrp="1"/>
          </p:cNvSpPr>
          <p:nvPr>
            <p:ph type="body" sz="quarter" idx="54" hasCustomPrompt="1"/>
          </p:nvPr>
        </p:nvSpPr>
        <p:spPr>
          <a:xfrm>
            <a:off x="3011661" y="3806867"/>
            <a:ext cx="2174374" cy="337014"/>
          </a:xfrm>
          <a:prstGeom prst="rect">
            <a:avLst/>
          </a:prstGeom>
        </p:spPr>
        <p:txBody>
          <a:bodyPr lIns="0" tIns="0" rIns="0" bIns="0">
            <a:noAutofit/>
          </a:bodyPr>
          <a:lstStyle>
            <a:lvl1pPr marL="0" indent="0">
              <a:buNone/>
              <a:defRPr sz="18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0" name="Text Placeholder 69">
            <a:extLst>
              <a:ext uri="{FF2B5EF4-FFF2-40B4-BE49-F238E27FC236}">
                <a16:creationId xmlns:a16="http://schemas.microsoft.com/office/drawing/2014/main" id="{12EAB137-979A-8CA7-02D1-6F877F1F73DE}"/>
              </a:ext>
            </a:extLst>
          </p:cNvPr>
          <p:cNvSpPr>
            <a:spLocks noGrp="1"/>
          </p:cNvSpPr>
          <p:nvPr>
            <p:ph type="body" sz="quarter" idx="55" hasCustomPrompt="1"/>
          </p:nvPr>
        </p:nvSpPr>
        <p:spPr>
          <a:xfrm>
            <a:off x="7735760" y="1479497"/>
            <a:ext cx="2174370" cy="337014"/>
          </a:xfrm>
          <a:prstGeom prst="rect">
            <a:avLst/>
          </a:prstGeom>
        </p:spPr>
        <p:txBody>
          <a:bodyPr lIns="0" tIns="0" rIns="0" bIns="0">
            <a:noAutofit/>
          </a:bodyPr>
          <a:lstStyle>
            <a:lvl1pPr marL="0" indent="0">
              <a:buNone/>
              <a:defRPr sz="18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1" name="Text Placeholder 69">
            <a:extLst>
              <a:ext uri="{FF2B5EF4-FFF2-40B4-BE49-F238E27FC236}">
                <a16:creationId xmlns:a16="http://schemas.microsoft.com/office/drawing/2014/main" id="{8094EC0F-6FE5-7988-064C-FCB8478D3C2F}"/>
              </a:ext>
            </a:extLst>
          </p:cNvPr>
          <p:cNvSpPr>
            <a:spLocks noGrp="1"/>
          </p:cNvSpPr>
          <p:nvPr>
            <p:ph type="body" sz="quarter" idx="56" hasCustomPrompt="1"/>
          </p:nvPr>
        </p:nvSpPr>
        <p:spPr>
          <a:xfrm>
            <a:off x="7735758" y="3784225"/>
            <a:ext cx="2174374" cy="337014"/>
          </a:xfrm>
          <a:prstGeom prst="rect">
            <a:avLst/>
          </a:prstGeom>
        </p:spPr>
        <p:txBody>
          <a:bodyPr lIns="0" tIns="0" rIns="0" bIns="0">
            <a:noAutofit/>
          </a:bodyPr>
          <a:lstStyle>
            <a:lvl1pPr marL="0" indent="0">
              <a:buNone/>
              <a:defRPr sz="18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cxnSp>
        <p:nvCxnSpPr>
          <p:cNvPr id="8" name="Straight Connector 7">
            <a:extLst>
              <a:ext uri="{FF2B5EF4-FFF2-40B4-BE49-F238E27FC236}">
                <a16:creationId xmlns:a16="http://schemas.microsoft.com/office/drawing/2014/main" id="{8E18FCB5-2536-815F-D1D9-4360CF133D55}"/>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0" name="Grafik 6" descr="schoenherr-logo-grey-CMYK.gif">
            <a:extLst>
              <a:ext uri="{FF2B5EF4-FFF2-40B4-BE49-F238E27FC236}">
                <a16:creationId xmlns:a16="http://schemas.microsoft.com/office/drawing/2014/main" id="{27EDDAB5-F614-781B-2BE5-7B0FCAB9C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bg object 16">
            <a:extLst>
              <a:ext uri="{FF2B5EF4-FFF2-40B4-BE49-F238E27FC236}">
                <a16:creationId xmlns:a16="http://schemas.microsoft.com/office/drawing/2014/main" id="{4D7BD09E-8A24-1154-E307-6989421274F3}"/>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7" name="TextBox 6">
            <a:extLst>
              <a:ext uri="{FF2B5EF4-FFF2-40B4-BE49-F238E27FC236}">
                <a16:creationId xmlns:a16="http://schemas.microsoft.com/office/drawing/2014/main" id="{9644E0F6-D3FD-7D2B-1F1B-186651243C2D}"/>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12" name="Text Placeholder 17">
            <a:extLst>
              <a:ext uri="{FF2B5EF4-FFF2-40B4-BE49-F238E27FC236}">
                <a16:creationId xmlns:a16="http://schemas.microsoft.com/office/drawing/2014/main" id="{E71F6F28-F4B8-EF87-BA22-BD31EBA457E4}"/>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25167413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05_team_overview_9 persons">
    <p:spTree>
      <p:nvGrpSpPr>
        <p:cNvPr id="1" name=""/>
        <p:cNvGrpSpPr/>
        <p:nvPr/>
      </p:nvGrpSpPr>
      <p:grpSpPr>
        <a:xfrm>
          <a:off x="0" y="0"/>
          <a:ext cx="0" cy="0"/>
          <a:chOff x="0" y="0"/>
          <a:chExt cx="0" cy="0"/>
        </a:xfrm>
      </p:grpSpPr>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4103" y="1609515"/>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p:nvPr>
        </p:nvSpPr>
        <p:spPr>
          <a:xfrm>
            <a:off x="2128072" y="2499651"/>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9" name="Picture Placeholder 26">
            <a:extLst>
              <a:ext uri="{FF2B5EF4-FFF2-40B4-BE49-F238E27FC236}">
                <a16:creationId xmlns:a16="http://schemas.microsoft.com/office/drawing/2014/main" id="{B60164D8-AC30-7FD4-4822-6A0B63E9B615}"/>
              </a:ext>
            </a:extLst>
          </p:cNvPr>
          <p:cNvSpPr>
            <a:spLocks noGrp="1"/>
          </p:cNvSpPr>
          <p:nvPr>
            <p:ph type="pic" sz="quarter" idx="29"/>
          </p:nvPr>
        </p:nvSpPr>
        <p:spPr>
          <a:xfrm>
            <a:off x="734103" y="3271738"/>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14" name="Picture Placeholder 26">
            <a:extLst>
              <a:ext uri="{FF2B5EF4-FFF2-40B4-BE49-F238E27FC236}">
                <a16:creationId xmlns:a16="http://schemas.microsoft.com/office/drawing/2014/main" id="{BDEE3D95-E35A-9B48-3DC2-0ED008777D40}"/>
              </a:ext>
            </a:extLst>
          </p:cNvPr>
          <p:cNvSpPr>
            <a:spLocks noGrp="1"/>
          </p:cNvSpPr>
          <p:nvPr>
            <p:ph type="pic" sz="quarter" idx="32"/>
          </p:nvPr>
        </p:nvSpPr>
        <p:spPr>
          <a:xfrm>
            <a:off x="734103" y="4885415"/>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51" name="Picture Placeholder 26">
            <a:extLst>
              <a:ext uri="{FF2B5EF4-FFF2-40B4-BE49-F238E27FC236}">
                <a16:creationId xmlns:a16="http://schemas.microsoft.com/office/drawing/2014/main" id="{9C5F5F35-4587-6354-509A-5D8FF884E31B}"/>
              </a:ext>
            </a:extLst>
          </p:cNvPr>
          <p:cNvSpPr>
            <a:spLocks noGrp="1"/>
          </p:cNvSpPr>
          <p:nvPr>
            <p:ph type="pic" sz="quarter" idx="35"/>
          </p:nvPr>
        </p:nvSpPr>
        <p:spPr>
          <a:xfrm>
            <a:off x="4023240" y="1605927"/>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54" name="Picture Placeholder 26">
            <a:extLst>
              <a:ext uri="{FF2B5EF4-FFF2-40B4-BE49-F238E27FC236}">
                <a16:creationId xmlns:a16="http://schemas.microsoft.com/office/drawing/2014/main" id="{BED4534D-3028-649E-1F53-36F4CDA5E91A}"/>
              </a:ext>
            </a:extLst>
          </p:cNvPr>
          <p:cNvSpPr>
            <a:spLocks noGrp="1"/>
          </p:cNvSpPr>
          <p:nvPr>
            <p:ph type="pic" sz="quarter" idx="38"/>
          </p:nvPr>
        </p:nvSpPr>
        <p:spPr>
          <a:xfrm>
            <a:off x="4023240" y="3268149"/>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57" name="Picture Placeholder 26">
            <a:extLst>
              <a:ext uri="{FF2B5EF4-FFF2-40B4-BE49-F238E27FC236}">
                <a16:creationId xmlns:a16="http://schemas.microsoft.com/office/drawing/2014/main" id="{4A7218B6-A92A-8F26-C2D3-B3FE9A4692B8}"/>
              </a:ext>
            </a:extLst>
          </p:cNvPr>
          <p:cNvSpPr>
            <a:spLocks noGrp="1"/>
          </p:cNvSpPr>
          <p:nvPr>
            <p:ph type="pic" sz="quarter" idx="41"/>
          </p:nvPr>
        </p:nvSpPr>
        <p:spPr>
          <a:xfrm>
            <a:off x="4023240" y="4881828"/>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0" name="Picture Placeholder 26">
            <a:extLst>
              <a:ext uri="{FF2B5EF4-FFF2-40B4-BE49-F238E27FC236}">
                <a16:creationId xmlns:a16="http://schemas.microsoft.com/office/drawing/2014/main" id="{F2B859D5-AAA6-3886-F470-2B27EA191BB0}"/>
              </a:ext>
            </a:extLst>
          </p:cNvPr>
          <p:cNvSpPr>
            <a:spLocks noGrp="1"/>
          </p:cNvSpPr>
          <p:nvPr>
            <p:ph type="pic" sz="quarter" idx="44"/>
          </p:nvPr>
        </p:nvSpPr>
        <p:spPr>
          <a:xfrm>
            <a:off x="7229811" y="1605927"/>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3" name="Picture Placeholder 26">
            <a:extLst>
              <a:ext uri="{FF2B5EF4-FFF2-40B4-BE49-F238E27FC236}">
                <a16:creationId xmlns:a16="http://schemas.microsoft.com/office/drawing/2014/main" id="{00A08145-6CB2-4205-2B7D-F3A1EC9311D6}"/>
              </a:ext>
            </a:extLst>
          </p:cNvPr>
          <p:cNvSpPr>
            <a:spLocks noGrp="1"/>
          </p:cNvSpPr>
          <p:nvPr>
            <p:ph type="pic" sz="quarter" idx="47"/>
          </p:nvPr>
        </p:nvSpPr>
        <p:spPr>
          <a:xfrm>
            <a:off x="7229811" y="3268149"/>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66" name="Picture Placeholder 26">
            <a:extLst>
              <a:ext uri="{FF2B5EF4-FFF2-40B4-BE49-F238E27FC236}">
                <a16:creationId xmlns:a16="http://schemas.microsoft.com/office/drawing/2014/main" id="{974E7922-0223-06AF-07A2-99C7D407D0EF}"/>
              </a:ext>
            </a:extLst>
          </p:cNvPr>
          <p:cNvSpPr>
            <a:spLocks noGrp="1"/>
          </p:cNvSpPr>
          <p:nvPr>
            <p:ph type="pic" sz="quarter" idx="50"/>
          </p:nvPr>
        </p:nvSpPr>
        <p:spPr>
          <a:xfrm>
            <a:off x="7229811" y="4881828"/>
            <a:ext cx="1260017" cy="1200251"/>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70" name="Text Placeholder 69">
            <a:extLst>
              <a:ext uri="{FF2B5EF4-FFF2-40B4-BE49-F238E27FC236}">
                <a16:creationId xmlns:a16="http://schemas.microsoft.com/office/drawing/2014/main" id="{EB656270-18A1-ADF8-5A76-CBC509C082DA}"/>
              </a:ext>
            </a:extLst>
          </p:cNvPr>
          <p:cNvSpPr>
            <a:spLocks noGrp="1"/>
          </p:cNvSpPr>
          <p:nvPr>
            <p:ph type="body" sz="quarter" idx="53" hasCustomPrompt="1"/>
          </p:nvPr>
        </p:nvSpPr>
        <p:spPr>
          <a:xfrm>
            <a:off x="2128074" y="1605924"/>
            <a:ext cx="1191257"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1" name="Text Placeholder 7">
            <a:extLst>
              <a:ext uri="{FF2B5EF4-FFF2-40B4-BE49-F238E27FC236}">
                <a16:creationId xmlns:a16="http://schemas.microsoft.com/office/drawing/2014/main" id="{9C0E8CFD-6661-D4C7-C165-DF016578C5E7}"/>
              </a:ext>
            </a:extLst>
          </p:cNvPr>
          <p:cNvSpPr>
            <a:spLocks noGrp="1"/>
          </p:cNvSpPr>
          <p:nvPr>
            <p:ph type="body" sz="quarter" idx="54"/>
          </p:nvPr>
        </p:nvSpPr>
        <p:spPr>
          <a:xfrm>
            <a:off x="2128072" y="4154490"/>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2" name="Text Placeholder 69">
            <a:extLst>
              <a:ext uri="{FF2B5EF4-FFF2-40B4-BE49-F238E27FC236}">
                <a16:creationId xmlns:a16="http://schemas.microsoft.com/office/drawing/2014/main" id="{EB2B8B6A-A104-8605-5799-803D1C3776D8}"/>
              </a:ext>
            </a:extLst>
          </p:cNvPr>
          <p:cNvSpPr>
            <a:spLocks noGrp="1"/>
          </p:cNvSpPr>
          <p:nvPr>
            <p:ph type="body" sz="quarter" idx="55" hasCustomPrompt="1"/>
          </p:nvPr>
        </p:nvSpPr>
        <p:spPr>
          <a:xfrm>
            <a:off x="2128074" y="3284946"/>
            <a:ext cx="1165779"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3" name="Text Placeholder 7">
            <a:extLst>
              <a:ext uri="{FF2B5EF4-FFF2-40B4-BE49-F238E27FC236}">
                <a16:creationId xmlns:a16="http://schemas.microsoft.com/office/drawing/2014/main" id="{ECFBE30F-CBA5-E9B6-B872-71906F7A9162}"/>
              </a:ext>
            </a:extLst>
          </p:cNvPr>
          <p:cNvSpPr>
            <a:spLocks noGrp="1"/>
          </p:cNvSpPr>
          <p:nvPr>
            <p:ph type="body" sz="quarter" idx="56"/>
          </p:nvPr>
        </p:nvSpPr>
        <p:spPr>
          <a:xfrm>
            <a:off x="2128072" y="5786656"/>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4" name="Text Placeholder 69">
            <a:extLst>
              <a:ext uri="{FF2B5EF4-FFF2-40B4-BE49-F238E27FC236}">
                <a16:creationId xmlns:a16="http://schemas.microsoft.com/office/drawing/2014/main" id="{6C5EFC4F-B916-96D4-8769-BE17CC10797F}"/>
              </a:ext>
            </a:extLst>
          </p:cNvPr>
          <p:cNvSpPr>
            <a:spLocks noGrp="1"/>
          </p:cNvSpPr>
          <p:nvPr>
            <p:ph type="body" sz="quarter" idx="57" hasCustomPrompt="1"/>
          </p:nvPr>
        </p:nvSpPr>
        <p:spPr>
          <a:xfrm>
            <a:off x="2128074" y="4892930"/>
            <a:ext cx="1191259"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5" name="Text Placeholder 7">
            <a:extLst>
              <a:ext uri="{FF2B5EF4-FFF2-40B4-BE49-F238E27FC236}">
                <a16:creationId xmlns:a16="http://schemas.microsoft.com/office/drawing/2014/main" id="{A0AF377D-94BC-596F-E987-CE1D1A5A54D2}"/>
              </a:ext>
            </a:extLst>
          </p:cNvPr>
          <p:cNvSpPr>
            <a:spLocks noGrp="1"/>
          </p:cNvSpPr>
          <p:nvPr>
            <p:ph type="body" sz="quarter" idx="58"/>
          </p:nvPr>
        </p:nvSpPr>
        <p:spPr>
          <a:xfrm>
            <a:off x="5407660" y="2499651"/>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6" name="Text Placeholder 69">
            <a:extLst>
              <a:ext uri="{FF2B5EF4-FFF2-40B4-BE49-F238E27FC236}">
                <a16:creationId xmlns:a16="http://schemas.microsoft.com/office/drawing/2014/main" id="{64DCEA78-42D9-8188-2AF6-814DCB8BA85D}"/>
              </a:ext>
            </a:extLst>
          </p:cNvPr>
          <p:cNvSpPr>
            <a:spLocks noGrp="1"/>
          </p:cNvSpPr>
          <p:nvPr>
            <p:ph type="body" sz="quarter" idx="59" hasCustomPrompt="1"/>
          </p:nvPr>
        </p:nvSpPr>
        <p:spPr>
          <a:xfrm>
            <a:off x="5407661" y="1605924"/>
            <a:ext cx="1175328"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7" name="Text Placeholder 7">
            <a:extLst>
              <a:ext uri="{FF2B5EF4-FFF2-40B4-BE49-F238E27FC236}">
                <a16:creationId xmlns:a16="http://schemas.microsoft.com/office/drawing/2014/main" id="{B6DA3717-17F8-051F-AF6A-5DFD1CB35059}"/>
              </a:ext>
            </a:extLst>
          </p:cNvPr>
          <p:cNvSpPr>
            <a:spLocks noGrp="1"/>
          </p:cNvSpPr>
          <p:nvPr>
            <p:ph type="body" sz="quarter" idx="60"/>
          </p:nvPr>
        </p:nvSpPr>
        <p:spPr>
          <a:xfrm>
            <a:off x="5407660" y="4154490"/>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78" name="Text Placeholder 69">
            <a:extLst>
              <a:ext uri="{FF2B5EF4-FFF2-40B4-BE49-F238E27FC236}">
                <a16:creationId xmlns:a16="http://schemas.microsoft.com/office/drawing/2014/main" id="{C8F3BC1C-5A85-5285-3FB9-B1991455B104}"/>
              </a:ext>
            </a:extLst>
          </p:cNvPr>
          <p:cNvSpPr>
            <a:spLocks noGrp="1"/>
          </p:cNvSpPr>
          <p:nvPr>
            <p:ph type="body" sz="quarter" idx="61" hasCustomPrompt="1"/>
          </p:nvPr>
        </p:nvSpPr>
        <p:spPr>
          <a:xfrm>
            <a:off x="5407661" y="3284946"/>
            <a:ext cx="1175328"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79" name="Text Placeholder 7">
            <a:extLst>
              <a:ext uri="{FF2B5EF4-FFF2-40B4-BE49-F238E27FC236}">
                <a16:creationId xmlns:a16="http://schemas.microsoft.com/office/drawing/2014/main" id="{0B602C40-B2A7-2A30-9BF8-F37C1ACAF813}"/>
              </a:ext>
            </a:extLst>
          </p:cNvPr>
          <p:cNvSpPr>
            <a:spLocks noGrp="1"/>
          </p:cNvSpPr>
          <p:nvPr>
            <p:ph type="body" sz="quarter" idx="62"/>
          </p:nvPr>
        </p:nvSpPr>
        <p:spPr>
          <a:xfrm>
            <a:off x="5407660" y="5786656"/>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0" name="Text Placeholder 69">
            <a:extLst>
              <a:ext uri="{FF2B5EF4-FFF2-40B4-BE49-F238E27FC236}">
                <a16:creationId xmlns:a16="http://schemas.microsoft.com/office/drawing/2014/main" id="{2A4B3D14-BF2F-1EB0-2DB3-8A7D2B6BC7F0}"/>
              </a:ext>
            </a:extLst>
          </p:cNvPr>
          <p:cNvSpPr>
            <a:spLocks noGrp="1"/>
          </p:cNvSpPr>
          <p:nvPr>
            <p:ph type="body" sz="quarter" idx="63" hasCustomPrompt="1"/>
          </p:nvPr>
        </p:nvSpPr>
        <p:spPr>
          <a:xfrm>
            <a:off x="5407661" y="4892930"/>
            <a:ext cx="1175328"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81" name="Text Placeholder 7">
            <a:extLst>
              <a:ext uri="{FF2B5EF4-FFF2-40B4-BE49-F238E27FC236}">
                <a16:creationId xmlns:a16="http://schemas.microsoft.com/office/drawing/2014/main" id="{CE9C79E7-871E-25B1-E5EE-7963A1CFF887}"/>
              </a:ext>
            </a:extLst>
          </p:cNvPr>
          <p:cNvSpPr>
            <a:spLocks noGrp="1"/>
          </p:cNvSpPr>
          <p:nvPr>
            <p:ph type="body" sz="quarter" idx="64"/>
          </p:nvPr>
        </p:nvSpPr>
        <p:spPr>
          <a:xfrm>
            <a:off x="8604682" y="2499651"/>
            <a:ext cx="1556420"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2" name="Text Placeholder 69">
            <a:extLst>
              <a:ext uri="{FF2B5EF4-FFF2-40B4-BE49-F238E27FC236}">
                <a16:creationId xmlns:a16="http://schemas.microsoft.com/office/drawing/2014/main" id="{7880B7C1-1A84-C4F8-3BDC-C7D0B3D4CBA0}"/>
              </a:ext>
            </a:extLst>
          </p:cNvPr>
          <p:cNvSpPr>
            <a:spLocks noGrp="1"/>
          </p:cNvSpPr>
          <p:nvPr>
            <p:ph type="body" sz="quarter" idx="65" hasCustomPrompt="1"/>
          </p:nvPr>
        </p:nvSpPr>
        <p:spPr>
          <a:xfrm>
            <a:off x="8604683" y="1605924"/>
            <a:ext cx="1185036"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83" name="Text Placeholder 7">
            <a:extLst>
              <a:ext uri="{FF2B5EF4-FFF2-40B4-BE49-F238E27FC236}">
                <a16:creationId xmlns:a16="http://schemas.microsoft.com/office/drawing/2014/main" id="{68ED0A27-EDC7-EFBA-3FB7-89C4BBE6C767}"/>
              </a:ext>
            </a:extLst>
          </p:cNvPr>
          <p:cNvSpPr>
            <a:spLocks noGrp="1"/>
          </p:cNvSpPr>
          <p:nvPr>
            <p:ph type="body" sz="quarter" idx="66"/>
          </p:nvPr>
        </p:nvSpPr>
        <p:spPr>
          <a:xfrm>
            <a:off x="8604682" y="4154490"/>
            <a:ext cx="1556420"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4" name="Text Placeholder 69">
            <a:extLst>
              <a:ext uri="{FF2B5EF4-FFF2-40B4-BE49-F238E27FC236}">
                <a16:creationId xmlns:a16="http://schemas.microsoft.com/office/drawing/2014/main" id="{FE5416DB-2455-171B-A70F-E1565CB9B188}"/>
              </a:ext>
            </a:extLst>
          </p:cNvPr>
          <p:cNvSpPr>
            <a:spLocks noGrp="1"/>
          </p:cNvSpPr>
          <p:nvPr>
            <p:ph type="body" sz="quarter" idx="67" hasCustomPrompt="1"/>
          </p:nvPr>
        </p:nvSpPr>
        <p:spPr>
          <a:xfrm>
            <a:off x="8604683" y="3284946"/>
            <a:ext cx="1185036"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sp>
        <p:nvSpPr>
          <p:cNvPr id="85" name="Text Placeholder 7">
            <a:extLst>
              <a:ext uri="{FF2B5EF4-FFF2-40B4-BE49-F238E27FC236}">
                <a16:creationId xmlns:a16="http://schemas.microsoft.com/office/drawing/2014/main" id="{6CC7C0CE-FE0F-A936-67D6-A84278454D05}"/>
              </a:ext>
            </a:extLst>
          </p:cNvPr>
          <p:cNvSpPr>
            <a:spLocks noGrp="1"/>
          </p:cNvSpPr>
          <p:nvPr>
            <p:ph type="body" sz="quarter" idx="68"/>
          </p:nvPr>
        </p:nvSpPr>
        <p:spPr>
          <a:xfrm>
            <a:off x="8604681" y="5786656"/>
            <a:ext cx="1556421" cy="306186"/>
          </a:xfrm>
          <a:prstGeom prst="rect">
            <a:avLst/>
          </a:prstGeom>
        </p:spPr>
        <p:txBody>
          <a:bodyPr lIns="0" tIns="0" rIns="0" bIns="0">
            <a:noAutofit/>
          </a:bodyPr>
          <a:lstStyle>
            <a:lvl1pPr marL="0" indent="0">
              <a:lnSpc>
                <a:spcPct val="100000"/>
              </a:lnSpc>
              <a:spcBef>
                <a:spcPts val="0"/>
              </a:spcBef>
              <a:buNone/>
              <a:defRPr sz="8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a:t>Click to edit Master text styles</a:t>
            </a:r>
          </a:p>
        </p:txBody>
      </p:sp>
      <p:sp>
        <p:nvSpPr>
          <p:cNvPr id="86" name="Text Placeholder 69">
            <a:extLst>
              <a:ext uri="{FF2B5EF4-FFF2-40B4-BE49-F238E27FC236}">
                <a16:creationId xmlns:a16="http://schemas.microsoft.com/office/drawing/2014/main" id="{500DC392-4606-0A2E-9C80-073780755D6C}"/>
              </a:ext>
            </a:extLst>
          </p:cNvPr>
          <p:cNvSpPr>
            <a:spLocks noGrp="1"/>
          </p:cNvSpPr>
          <p:nvPr>
            <p:ph type="body" sz="quarter" idx="69" hasCustomPrompt="1"/>
          </p:nvPr>
        </p:nvSpPr>
        <p:spPr>
          <a:xfrm>
            <a:off x="8604683" y="4892930"/>
            <a:ext cx="1185036" cy="449100"/>
          </a:xfrm>
          <a:prstGeom prst="rect">
            <a:avLst/>
          </a:prstGeom>
        </p:spPr>
        <p:txBody>
          <a:bodyPr lIns="0" tIns="0" rIns="0" bIns="0">
            <a:normAutofit/>
          </a:bodyPr>
          <a:lstStyle>
            <a:lvl1pPr marL="0" indent="0">
              <a:buNone/>
              <a:defRPr sz="12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a:t>
            </a:r>
            <a:br>
              <a:rPr lang="en-US" dirty="0"/>
            </a:br>
            <a:r>
              <a:rPr lang="en-US" dirty="0"/>
              <a:t>Surname</a:t>
            </a:r>
            <a:endParaRPr lang="de-AT" dirty="0"/>
          </a:p>
        </p:txBody>
      </p:sp>
      <p:cxnSp>
        <p:nvCxnSpPr>
          <p:cNvPr id="7" name="Straight Connector 6">
            <a:extLst>
              <a:ext uri="{FF2B5EF4-FFF2-40B4-BE49-F238E27FC236}">
                <a16:creationId xmlns:a16="http://schemas.microsoft.com/office/drawing/2014/main" id="{E650AB84-C349-5E81-6F70-D62ADAA24831}"/>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Grafik 6" descr="schoenherr-logo-grey-CMYK.gif">
            <a:extLst>
              <a:ext uri="{FF2B5EF4-FFF2-40B4-BE49-F238E27FC236}">
                <a16:creationId xmlns:a16="http://schemas.microsoft.com/office/drawing/2014/main" id="{FF476777-4A2E-C4AC-9455-5E8E529801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bg object 16">
            <a:extLst>
              <a:ext uri="{FF2B5EF4-FFF2-40B4-BE49-F238E27FC236}">
                <a16:creationId xmlns:a16="http://schemas.microsoft.com/office/drawing/2014/main" id="{546453F4-386D-B62D-EB4A-F97BA09703C7}"/>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Box 3">
            <a:extLst>
              <a:ext uri="{FF2B5EF4-FFF2-40B4-BE49-F238E27FC236}">
                <a16:creationId xmlns:a16="http://schemas.microsoft.com/office/drawing/2014/main" id="{C5589CAF-A860-D922-1C7A-12E577A67CE2}"/>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5" name="Text Placeholder 17">
            <a:extLst>
              <a:ext uri="{FF2B5EF4-FFF2-40B4-BE49-F238E27FC236}">
                <a16:creationId xmlns:a16="http://schemas.microsoft.com/office/drawing/2014/main" id="{59C20733-0750-0919-0FD5-1D8A1EF69C73}"/>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57080728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05_CV_1 per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62267D9-FE4C-D318-6D55-D3E0352D8FA3}"/>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2F39256E-A522-0206-93C2-6AA85DF48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Picture Placeholder 26">
            <a:extLst>
              <a:ext uri="{FF2B5EF4-FFF2-40B4-BE49-F238E27FC236}">
                <a16:creationId xmlns:a16="http://schemas.microsoft.com/office/drawing/2014/main" id="{EFC53FCB-74A1-A40F-06DB-C59AE7842E81}"/>
              </a:ext>
            </a:extLst>
          </p:cNvPr>
          <p:cNvSpPr>
            <a:spLocks noGrp="1"/>
          </p:cNvSpPr>
          <p:nvPr>
            <p:ph type="pic" sz="quarter" idx="20"/>
          </p:nvPr>
        </p:nvSpPr>
        <p:spPr>
          <a:xfrm>
            <a:off x="1" y="1496857"/>
            <a:ext cx="3387318" cy="4546174"/>
          </a:xfrm>
          <a:prstGeom prst="rect">
            <a:avLst/>
          </a:prstGeom>
          <a:solidFill>
            <a:srgbClr val="CCCBCA">
              <a:alpha val="80000"/>
            </a:srgbClr>
          </a:solidFill>
        </p:spPr>
        <p:txBody>
          <a:bodyPr>
            <a:normAutofit/>
          </a:bodyPr>
          <a:lstStyle>
            <a:lvl1pPr marL="0" indent="0">
              <a:buNone/>
              <a:defRPr sz="1000"/>
            </a:lvl1pPr>
          </a:lstStyle>
          <a:p>
            <a:r>
              <a:rPr lang="en-US"/>
              <a:t>Click icon to add picture</a:t>
            </a:r>
            <a:endParaRPr lang="de-AT" dirty="0"/>
          </a:p>
        </p:txBody>
      </p:sp>
      <p:sp>
        <p:nvSpPr>
          <p:cNvPr id="3" name="Text Placeholder 7">
            <a:extLst>
              <a:ext uri="{FF2B5EF4-FFF2-40B4-BE49-F238E27FC236}">
                <a16:creationId xmlns:a16="http://schemas.microsoft.com/office/drawing/2014/main" id="{8E55B8BF-B97D-E3D5-8606-B285F912F858}"/>
              </a:ext>
            </a:extLst>
          </p:cNvPr>
          <p:cNvSpPr>
            <a:spLocks noGrp="1"/>
          </p:cNvSpPr>
          <p:nvPr>
            <p:ph type="body" sz="quarter" idx="28" hasCustomPrompt="1"/>
          </p:nvPr>
        </p:nvSpPr>
        <p:spPr>
          <a:xfrm>
            <a:off x="3726057" y="2742652"/>
            <a:ext cx="3652213" cy="3232283"/>
          </a:xfrm>
          <a:prstGeom prst="rect">
            <a:avLst/>
          </a:prstGeom>
        </p:spPr>
        <p:txBody>
          <a:bodyPr lIns="0" tIns="0" rIns="0" bIns="0" numCol="1"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Add bio here</a:t>
            </a:r>
          </a:p>
        </p:txBody>
      </p:sp>
      <p:sp>
        <p:nvSpPr>
          <p:cNvPr id="4" name="Text Placeholder 69">
            <a:extLst>
              <a:ext uri="{FF2B5EF4-FFF2-40B4-BE49-F238E27FC236}">
                <a16:creationId xmlns:a16="http://schemas.microsoft.com/office/drawing/2014/main" id="{71BFC233-33FE-147D-977E-FC29A5AEBD8A}"/>
              </a:ext>
            </a:extLst>
          </p:cNvPr>
          <p:cNvSpPr>
            <a:spLocks noGrp="1"/>
          </p:cNvSpPr>
          <p:nvPr>
            <p:ph type="body" sz="quarter" idx="53" hasCustomPrompt="1"/>
          </p:nvPr>
        </p:nvSpPr>
        <p:spPr>
          <a:xfrm>
            <a:off x="3730364" y="1496858"/>
            <a:ext cx="3652213"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3" name="object 7">
            <a:extLst>
              <a:ext uri="{FF2B5EF4-FFF2-40B4-BE49-F238E27FC236}">
                <a16:creationId xmlns:a16="http://schemas.microsoft.com/office/drawing/2014/main" id="{1C2C5F1F-4FF8-BE75-2825-6E3108F46E6A}"/>
              </a:ext>
            </a:extLst>
          </p:cNvPr>
          <p:cNvSpPr/>
          <p:nvPr userDrawn="1"/>
        </p:nvSpPr>
        <p:spPr>
          <a:xfrm flipV="1">
            <a:off x="7704305" y="1468584"/>
            <a:ext cx="2255055" cy="45719"/>
          </a:xfrm>
          <a:custGeom>
            <a:avLst/>
            <a:gdLst/>
            <a:ahLst/>
            <a:cxnLst/>
            <a:rect l="l" t="t" r="r" b="b"/>
            <a:pathLst>
              <a:path w="1314450">
                <a:moveTo>
                  <a:pt x="0" y="0"/>
                </a:moveTo>
                <a:lnTo>
                  <a:pt x="1314005" y="0"/>
                </a:lnTo>
              </a:path>
            </a:pathLst>
          </a:custGeom>
          <a:ln w="57150">
            <a:solidFill>
              <a:srgbClr val="7D1932"/>
            </a:solidFill>
          </a:ln>
        </p:spPr>
        <p:txBody>
          <a:bodyPr wrap="square" lIns="0" tIns="0" rIns="0" bIns="0" rtlCol="0"/>
          <a:lstStyle/>
          <a:p>
            <a:endParaRPr sz="1653"/>
          </a:p>
        </p:txBody>
      </p:sp>
      <p:sp>
        <p:nvSpPr>
          <p:cNvPr id="14" name="Text Placeholder 7">
            <a:extLst>
              <a:ext uri="{FF2B5EF4-FFF2-40B4-BE49-F238E27FC236}">
                <a16:creationId xmlns:a16="http://schemas.microsoft.com/office/drawing/2014/main" id="{5AB218A7-4014-9119-72BB-EBB11EDFEBAB}"/>
              </a:ext>
            </a:extLst>
          </p:cNvPr>
          <p:cNvSpPr>
            <a:spLocks noGrp="1"/>
          </p:cNvSpPr>
          <p:nvPr>
            <p:ph type="body" sz="quarter" idx="54" hasCustomPrompt="1"/>
          </p:nvPr>
        </p:nvSpPr>
        <p:spPr>
          <a:xfrm>
            <a:off x="3730364" y="1972000"/>
            <a:ext cx="3652213" cy="744331"/>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15" name="Text Placeholder 10">
            <a:extLst>
              <a:ext uri="{FF2B5EF4-FFF2-40B4-BE49-F238E27FC236}">
                <a16:creationId xmlns:a16="http://schemas.microsoft.com/office/drawing/2014/main" id="{E5B47571-2B2C-6303-698C-E852BDFE2F61}"/>
              </a:ext>
            </a:extLst>
          </p:cNvPr>
          <p:cNvSpPr>
            <a:spLocks noGrp="1"/>
          </p:cNvSpPr>
          <p:nvPr>
            <p:ph type="body" sz="quarter" idx="55" hasCustomPrompt="1"/>
          </p:nvPr>
        </p:nvSpPr>
        <p:spPr>
          <a:xfrm>
            <a:off x="7723760" y="1535086"/>
            <a:ext cx="2235600" cy="1336460"/>
          </a:xfrm>
          <a:prstGeom prst="rect">
            <a:avLst/>
          </a:prstGeom>
        </p:spPr>
        <p:txBody>
          <a:bodyPr lIns="0" tIns="180000" rIns="0" bIns="0">
            <a:noAutofit/>
          </a:bodyPr>
          <a:lstStyle>
            <a:lvl1pPr marL="0" indent="0">
              <a:lnSpc>
                <a:spcPts val="1200"/>
              </a:lnSpc>
              <a:buNone/>
              <a:defRPr sz="900" i="0" spc="-10" baseline="0">
                <a:latin typeface="+mn-lt"/>
              </a:defRPr>
            </a:lvl1pPr>
            <a:lvl2pPr marL="503943" indent="0">
              <a:buNone/>
              <a:defRPr sz="1200">
                <a:latin typeface="+mj-lt"/>
              </a:defRPr>
            </a:lvl2pPr>
            <a:lvl3pPr marL="1007886" indent="0">
              <a:buNone/>
              <a:defRPr sz="1200">
                <a:latin typeface="+mj-lt"/>
              </a:defRPr>
            </a:lvl3pPr>
            <a:lvl4pPr marL="1511829" indent="0">
              <a:buNone/>
              <a:defRPr sz="1200">
                <a:latin typeface="+mj-lt"/>
              </a:defRPr>
            </a:lvl4pPr>
            <a:lvl5pPr>
              <a:lnSpc>
                <a:spcPts val="1200"/>
              </a:lnSpc>
              <a:defRPr/>
            </a:lvl5pPr>
          </a:lstStyle>
          <a:p>
            <a:pPr lvl="0"/>
            <a:r>
              <a:rPr lang="en-US" dirty="0"/>
              <a:t>Click to add quote or rankings</a:t>
            </a:r>
          </a:p>
        </p:txBody>
      </p:sp>
      <p:sp>
        <p:nvSpPr>
          <p:cNvPr id="5" name="bg object 16">
            <a:extLst>
              <a:ext uri="{FF2B5EF4-FFF2-40B4-BE49-F238E27FC236}">
                <a16:creationId xmlns:a16="http://schemas.microsoft.com/office/drawing/2014/main" id="{3B5F5967-C098-95C9-D573-178CFA3B9E4E}"/>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8" name="TextBox 7">
            <a:extLst>
              <a:ext uri="{FF2B5EF4-FFF2-40B4-BE49-F238E27FC236}">
                <a16:creationId xmlns:a16="http://schemas.microsoft.com/office/drawing/2014/main" id="{FFC70D8C-F4C9-D3BD-372A-2DF53401CC35}"/>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9" name="Text Placeholder 17">
            <a:extLst>
              <a:ext uri="{FF2B5EF4-FFF2-40B4-BE49-F238E27FC236}">
                <a16:creationId xmlns:a16="http://schemas.microsoft.com/office/drawing/2014/main" id="{199D08FD-4615-E934-2E9A-71A86C87633F}"/>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Tree>
    <p:extLst>
      <p:ext uri="{BB962C8B-B14F-4D97-AF65-F5344CB8AC3E}">
        <p14:creationId xmlns:p14="http://schemas.microsoft.com/office/powerpoint/2010/main" val="325968870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05_CV_1 person_">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62267D9-FE4C-D318-6D55-D3E0352D8FA3}"/>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2F39256E-A522-0206-93C2-6AA85DF48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9" name="Picture Placeholder 26">
            <a:extLst>
              <a:ext uri="{FF2B5EF4-FFF2-40B4-BE49-F238E27FC236}">
                <a16:creationId xmlns:a16="http://schemas.microsoft.com/office/drawing/2014/main" id="{64CE8D49-DF54-30DC-009B-19B1E9C5A9E4}"/>
              </a:ext>
            </a:extLst>
          </p:cNvPr>
          <p:cNvSpPr>
            <a:spLocks noGrp="1"/>
          </p:cNvSpPr>
          <p:nvPr>
            <p:ph type="pic" sz="quarter" idx="20"/>
          </p:nvPr>
        </p:nvSpPr>
        <p:spPr>
          <a:xfrm>
            <a:off x="1" y="1496857"/>
            <a:ext cx="3387318" cy="4546174"/>
          </a:xfrm>
          <a:prstGeom prst="rect">
            <a:avLst/>
          </a:prstGeom>
          <a:solidFill>
            <a:srgbClr val="CCCBCA">
              <a:alpha val="80000"/>
            </a:srgbClr>
          </a:solidFill>
        </p:spPr>
        <p:txBody>
          <a:bodyPr>
            <a:normAutofit/>
          </a:bodyPr>
          <a:lstStyle>
            <a:lvl1pPr marL="0" indent="0">
              <a:buNone/>
              <a:defRPr sz="1000"/>
            </a:lvl1pPr>
          </a:lstStyle>
          <a:p>
            <a:r>
              <a:rPr lang="en-US"/>
              <a:t>Click icon to add picture</a:t>
            </a:r>
            <a:endParaRPr lang="de-AT" dirty="0"/>
          </a:p>
        </p:txBody>
      </p:sp>
      <p:sp>
        <p:nvSpPr>
          <p:cNvPr id="20" name="Text Placeholder 7">
            <a:extLst>
              <a:ext uri="{FF2B5EF4-FFF2-40B4-BE49-F238E27FC236}">
                <a16:creationId xmlns:a16="http://schemas.microsoft.com/office/drawing/2014/main" id="{05FA574C-E74E-0DE2-0881-910F042CF3B8}"/>
              </a:ext>
            </a:extLst>
          </p:cNvPr>
          <p:cNvSpPr>
            <a:spLocks noGrp="1"/>
          </p:cNvSpPr>
          <p:nvPr>
            <p:ph type="body" sz="quarter" idx="28" hasCustomPrompt="1"/>
          </p:nvPr>
        </p:nvSpPr>
        <p:spPr>
          <a:xfrm>
            <a:off x="3730364" y="3148804"/>
            <a:ext cx="6226176" cy="2894231"/>
          </a:xfrm>
          <a:prstGeom prst="rect">
            <a:avLst/>
          </a:prstGeom>
        </p:spPr>
        <p:txBody>
          <a:bodyPr lIns="0" tIns="0" rIns="0" bIns="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Add bio here</a:t>
            </a:r>
          </a:p>
        </p:txBody>
      </p:sp>
      <p:sp>
        <p:nvSpPr>
          <p:cNvPr id="21" name="Text Placeholder 69">
            <a:extLst>
              <a:ext uri="{FF2B5EF4-FFF2-40B4-BE49-F238E27FC236}">
                <a16:creationId xmlns:a16="http://schemas.microsoft.com/office/drawing/2014/main" id="{9E82D225-8383-D06C-3599-D7441D488C45}"/>
              </a:ext>
            </a:extLst>
          </p:cNvPr>
          <p:cNvSpPr>
            <a:spLocks noGrp="1"/>
          </p:cNvSpPr>
          <p:nvPr>
            <p:ph type="body" sz="quarter" idx="53" hasCustomPrompt="1"/>
          </p:nvPr>
        </p:nvSpPr>
        <p:spPr>
          <a:xfrm>
            <a:off x="3730365" y="1496858"/>
            <a:ext cx="3117907"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22" name="object 7">
            <a:extLst>
              <a:ext uri="{FF2B5EF4-FFF2-40B4-BE49-F238E27FC236}">
                <a16:creationId xmlns:a16="http://schemas.microsoft.com/office/drawing/2014/main" id="{A461FC08-0BC1-91C9-CC96-149A752BB27F}"/>
              </a:ext>
            </a:extLst>
          </p:cNvPr>
          <p:cNvSpPr/>
          <p:nvPr userDrawn="1"/>
        </p:nvSpPr>
        <p:spPr>
          <a:xfrm flipV="1">
            <a:off x="7052550" y="1468584"/>
            <a:ext cx="2906810" cy="45719"/>
          </a:xfrm>
          <a:custGeom>
            <a:avLst/>
            <a:gdLst/>
            <a:ahLst/>
            <a:cxnLst/>
            <a:rect l="l" t="t" r="r" b="b"/>
            <a:pathLst>
              <a:path w="1314450">
                <a:moveTo>
                  <a:pt x="0" y="0"/>
                </a:moveTo>
                <a:lnTo>
                  <a:pt x="1314005" y="0"/>
                </a:lnTo>
              </a:path>
            </a:pathLst>
          </a:custGeom>
          <a:ln w="57150">
            <a:solidFill>
              <a:srgbClr val="7D1932"/>
            </a:solidFill>
          </a:ln>
        </p:spPr>
        <p:txBody>
          <a:bodyPr wrap="square" lIns="0" tIns="0" rIns="0" bIns="0" rtlCol="0"/>
          <a:lstStyle/>
          <a:p>
            <a:endParaRPr sz="1653"/>
          </a:p>
        </p:txBody>
      </p:sp>
      <p:sp>
        <p:nvSpPr>
          <p:cNvPr id="23" name="Text Placeholder 7">
            <a:extLst>
              <a:ext uri="{FF2B5EF4-FFF2-40B4-BE49-F238E27FC236}">
                <a16:creationId xmlns:a16="http://schemas.microsoft.com/office/drawing/2014/main" id="{BD8541DA-DC58-3975-DDEA-6FA75538BD39}"/>
              </a:ext>
            </a:extLst>
          </p:cNvPr>
          <p:cNvSpPr>
            <a:spLocks noGrp="1"/>
          </p:cNvSpPr>
          <p:nvPr>
            <p:ph type="body" sz="quarter" idx="54" hasCustomPrompt="1"/>
          </p:nvPr>
        </p:nvSpPr>
        <p:spPr>
          <a:xfrm>
            <a:off x="3733734" y="2127217"/>
            <a:ext cx="3114538" cy="744331"/>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24" name="Text Placeholder 10">
            <a:extLst>
              <a:ext uri="{FF2B5EF4-FFF2-40B4-BE49-F238E27FC236}">
                <a16:creationId xmlns:a16="http://schemas.microsoft.com/office/drawing/2014/main" id="{4868D85A-0D71-757F-96DA-437A70AEF557}"/>
              </a:ext>
            </a:extLst>
          </p:cNvPr>
          <p:cNvSpPr>
            <a:spLocks noGrp="1"/>
          </p:cNvSpPr>
          <p:nvPr>
            <p:ph type="body" sz="quarter" idx="55" hasCustomPrompt="1"/>
          </p:nvPr>
        </p:nvSpPr>
        <p:spPr>
          <a:xfrm>
            <a:off x="7049730" y="1535086"/>
            <a:ext cx="2906810" cy="1336460"/>
          </a:xfrm>
          <a:prstGeom prst="rect">
            <a:avLst/>
          </a:prstGeom>
        </p:spPr>
        <p:txBody>
          <a:bodyPr lIns="0" tIns="180000" rIns="0" bIns="0">
            <a:noAutofit/>
          </a:bodyPr>
          <a:lstStyle>
            <a:lvl1pPr marL="0" indent="0">
              <a:lnSpc>
                <a:spcPts val="1200"/>
              </a:lnSpc>
              <a:buNone/>
              <a:defRPr sz="900" i="0" spc="-10" baseline="0">
                <a:latin typeface="+mn-lt"/>
              </a:defRPr>
            </a:lvl1pPr>
            <a:lvl2pPr marL="503943" indent="0">
              <a:buNone/>
              <a:defRPr sz="1200">
                <a:latin typeface="+mj-lt"/>
              </a:defRPr>
            </a:lvl2pPr>
            <a:lvl3pPr marL="1007886" indent="0">
              <a:buNone/>
              <a:defRPr sz="1200">
                <a:latin typeface="+mj-lt"/>
              </a:defRPr>
            </a:lvl3pPr>
            <a:lvl4pPr marL="1511829" indent="0">
              <a:buNone/>
              <a:defRPr sz="1200">
                <a:latin typeface="+mj-lt"/>
              </a:defRPr>
            </a:lvl4pPr>
            <a:lvl5pPr>
              <a:lnSpc>
                <a:spcPts val="1200"/>
              </a:lnSpc>
              <a:defRPr/>
            </a:lvl5pPr>
          </a:lstStyle>
          <a:p>
            <a:pPr lvl="0"/>
            <a:r>
              <a:rPr lang="en-US" dirty="0"/>
              <a:t>Click to add quote or rankings</a:t>
            </a:r>
          </a:p>
        </p:txBody>
      </p:sp>
      <p:sp>
        <p:nvSpPr>
          <p:cNvPr id="2" name="bg object 16">
            <a:extLst>
              <a:ext uri="{FF2B5EF4-FFF2-40B4-BE49-F238E27FC236}">
                <a16:creationId xmlns:a16="http://schemas.microsoft.com/office/drawing/2014/main" id="{88C0BACA-BC84-839E-BF21-81DD69993BCA}"/>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 Placeholder 17">
            <a:extLst>
              <a:ext uri="{FF2B5EF4-FFF2-40B4-BE49-F238E27FC236}">
                <a16:creationId xmlns:a16="http://schemas.microsoft.com/office/drawing/2014/main" id="{598403A9-4471-4B69-7686-426F66E4FCD3}"/>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3" name="TextBox 2">
            <a:extLst>
              <a:ext uri="{FF2B5EF4-FFF2-40B4-BE49-F238E27FC236}">
                <a16:creationId xmlns:a16="http://schemas.microsoft.com/office/drawing/2014/main" id="{645D862F-BF85-0A06-8F53-46D4D65E085D}"/>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20675024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V_1 persons">
    <p:spTree>
      <p:nvGrpSpPr>
        <p:cNvPr id="1" name=""/>
        <p:cNvGrpSpPr/>
        <p:nvPr/>
      </p:nvGrpSpPr>
      <p:grpSpPr>
        <a:xfrm>
          <a:off x="0" y="0"/>
          <a:ext cx="0" cy="0"/>
          <a:chOff x="0" y="0"/>
          <a:chExt cx="0" cy="0"/>
        </a:xfrm>
      </p:grpSpPr>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1" y="1496857"/>
            <a:ext cx="3387318" cy="4546174"/>
          </a:xfrm>
          <a:prstGeom prst="rect">
            <a:avLst/>
          </a:prstGeom>
          <a:solidFill>
            <a:srgbClr val="CCCBCA">
              <a:alpha val="80000"/>
            </a:srgbClr>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hasCustomPrompt="1"/>
          </p:nvPr>
        </p:nvSpPr>
        <p:spPr>
          <a:xfrm>
            <a:off x="3730367" y="3148804"/>
            <a:ext cx="6261602" cy="2894231"/>
          </a:xfrm>
          <a:prstGeom prst="rect">
            <a:avLst/>
          </a:prstGeom>
        </p:spPr>
        <p:txBody>
          <a:bodyPr lIns="0" tIns="0" rIns="0" bIns="0" numCol="2"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Add bio here</a:t>
            </a:r>
          </a:p>
          <a:p>
            <a:pPr lvl="0"/>
            <a:endParaRPr lang="en-US" dirty="0"/>
          </a:p>
        </p:txBody>
      </p:sp>
      <p:sp>
        <p:nvSpPr>
          <p:cNvPr id="70" name="Text Placeholder 69">
            <a:extLst>
              <a:ext uri="{FF2B5EF4-FFF2-40B4-BE49-F238E27FC236}">
                <a16:creationId xmlns:a16="http://schemas.microsoft.com/office/drawing/2014/main" id="{EB656270-18A1-ADF8-5A76-CBC509C082DA}"/>
              </a:ext>
            </a:extLst>
          </p:cNvPr>
          <p:cNvSpPr>
            <a:spLocks noGrp="1"/>
          </p:cNvSpPr>
          <p:nvPr>
            <p:ph type="body" sz="quarter" idx="53" hasCustomPrompt="1"/>
          </p:nvPr>
        </p:nvSpPr>
        <p:spPr>
          <a:xfrm>
            <a:off x="3730365" y="1496858"/>
            <a:ext cx="3386527"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8" name="Text Placeholder 7">
            <a:extLst>
              <a:ext uri="{FF2B5EF4-FFF2-40B4-BE49-F238E27FC236}">
                <a16:creationId xmlns:a16="http://schemas.microsoft.com/office/drawing/2014/main" id="{9D06B302-6C09-7684-6683-6AEF74264932}"/>
              </a:ext>
            </a:extLst>
          </p:cNvPr>
          <p:cNvSpPr>
            <a:spLocks noGrp="1"/>
          </p:cNvSpPr>
          <p:nvPr>
            <p:ph type="body" sz="quarter" idx="54" hasCustomPrompt="1"/>
          </p:nvPr>
        </p:nvSpPr>
        <p:spPr>
          <a:xfrm>
            <a:off x="3733734" y="2127217"/>
            <a:ext cx="3383518" cy="744331"/>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cxnSp>
        <p:nvCxnSpPr>
          <p:cNvPr id="7" name="Straight Connector 6">
            <a:extLst>
              <a:ext uri="{FF2B5EF4-FFF2-40B4-BE49-F238E27FC236}">
                <a16:creationId xmlns:a16="http://schemas.microsoft.com/office/drawing/2014/main" id="{B62267D9-FE4C-D318-6D55-D3E0352D8FA3}"/>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2F39256E-A522-0206-93C2-6AA85DF48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bg object 16">
            <a:extLst>
              <a:ext uri="{FF2B5EF4-FFF2-40B4-BE49-F238E27FC236}">
                <a16:creationId xmlns:a16="http://schemas.microsoft.com/office/drawing/2014/main" id="{A029565F-8812-1BA2-3251-AEEC28B506A5}"/>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5" name="Text Placeholder 17">
            <a:extLst>
              <a:ext uri="{FF2B5EF4-FFF2-40B4-BE49-F238E27FC236}">
                <a16:creationId xmlns:a16="http://schemas.microsoft.com/office/drawing/2014/main" id="{BF61EF25-2833-3C6E-7027-368EF0222FEF}"/>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3" name="TextBox 2">
            <a:extLst>
              <a:ext uri="{FF2B5EF4-FFF2-40B4-BE49-F238E27FC236}">
                <a16:creationId xmlns:a16="http://schemas.microsoft.com/office/drawing/2014/main" id="{4CF0C9FF-5817-E4B0-6459-57987122E603}"/>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119166396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05__CV_1 per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62267D9-FE4C-D318-6D55-D3E0352D8FA3}"/>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fik 6" descr="schoenherr-logo-grey-CMYK.gif">
            <a:extLst>
              <a:ext uri="{FF2B5EF4-FFF2-40B4-BE49-F238E27FC236}">
                <a16:creationId xmlns:a16="http://schemas.microsoft.com/office/drawing/2014/main" id="{2F39256E-A522-0206-93C2-6AA85DF488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2" name="bg object 16">
            <a:extLst>
              <a:ext uri="{FF2B5EF4-FFF2-40B4-BE49-F238E27FC236}">
                <a16:creationId xmlns:a16="http://schemas.microsoft.com/office/drawing/2014/main" id="{141931FC-0A19-CB78-8448-7BF839010AE4}"/>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8" name="Picture Placeholder 26">
            <a:extLst>
              <a:ext uri="{FF2B5EF4-FFF2-40B4-BE49-F238E27FC236}">
                <a16:creationId xmlns:a16="http://schemas.microsoft.com/office/drawing/2014/main" id="{7DB2DEB2-8952-97EA-D352-B82CAE663425}"/>
              </a:ext>
            </a:extLst>
          </p:cNvPr>
          <p:cNvSpPr>
            <a:spLocks noGrp="1"/>
          </p:cNvSpPr>
          <p:nvPr>
            <p:ph type="pic" sz="quarter" idx="20"/>
          </p:nvPr>
        </p:nvSpPr>
        <p:spPr>
          <a:xfrm>
            <a:off x="1" y="1496857"/>
            <a:ext cx="3387318" cy="4546174"/>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9" name="Text Placeholder 7">
            <a:extLst>
              <a:ext uri="{FF2B5EF4-FFF2-40B4-BE49-F238E27FC236}">
                <a16:creationId xmlns:a16="http://schemas.microsoft.com/office/drawing/2014/main" id="{F89C66A0-F2F1-2CAE-BF62-F0A6808F5AE0}"/>
              </a:ext>
            </a:extLst>
          </p:cNvPr>
          <p:cNvSpPr>
            <a:spLocks noGrp="1"/>
          </p:cNvSpPr>
          <p:nvPr>
            <p:ph type="body" sz="quarter" idx="28" hasCustomPrompt="1"/>
          </p:nvPr>
        </p:nvSpPr>
        <p:spPr>
          <a:xfrm>
            <a:off x="3726057" y="2742652"/>
            <a:ext cx="3652213" cy="3232283"/>
          </a:xfrm>
          <a:prstGeom prst="rect">
            <a:avLst/>
          </a:prstGeom>
        </p:spPr>
        <p:txBody>
          <a:bodyPr lIns="0" tIns="0" rIns="0" bIns="0" numCol="1" spcCol="360000">
            <a:noAutofit/>
          </a:bodyPr>
          <a:lstStyle>
            <a:lvl1pPr marL="0" indent="0" algn="just">
              <a:lnSpc>
                <a:spcPts val="1300"/>
              </a:lnSpc>
              <a:spcBef>
                <a:spcPts val="0"/>
              </a:spcBef>
              <a:spcAft>
                <a:spcPts val="600"/>
              </a:spcAft>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Add bio here</a:t>
            </a:r>
          </a:p>
          <a:p>
            <a:pPr lvl="0"/>
            <a:endParaRPr lang="en-US" dirty="0"/>
          </a:p>
        </p:txBody>
      </p:sp>
      <p:sp>
        <p:nvSpPr>
          <p:cNvPr id="10" name="Text Placeholder 69">
            <a:extLst>
              <a:ext uri="{FF2B5EF4-FFF2-40B4-BE49-F238E27FC236}">
                <a16:creationId xmlns:a16="http://schemas.microsoft.com/office/drawing/2014/main" id="{5305C17C-5784-DF7C-7DA5-50D5FBEAA698}"/>
              </a:ext>
            </a:extLst>
          </p:cNvPr>
          <p:cNvSpPr>
            <a:spLocks noGrp="1"/>
          </p:cNvSpPr>
          <p:nvPr>
            <p:ph type="body" sz="quarter" idx="53" hasCustomPrompt="1"/>
          </p:nvPr>
        </p:nvSpPr>
        <p:spPr>
          <a:xfrm>
            <a:off x="3730364" y="1496858"/>
            <a:ext cx="3652213"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2" name="Text Placeholder 7">
            <a:extLst>
              <a:ext uri="{FF2B5EF4-FFF2-40B4-BE49-F238E27FC236}">
                <a16:creationId xmlns:a16="http://schemas.microsoft.com/office/drawing/2014/main" id="{A2388AE8-AB47-C603-530F-3B6266E45A0F}"/>
              </a:ext>
            </a:extLst>
          </p:cNvPr>
          <p:cNvSpPr>
            <a:spLocks noGrp="1"/>
          </p:cNvSpPr>
          <p:nvPr>
            <p:ph type="body" sz="quarter" idx="54" hasCustomPrompt="1"/>
          </p:nvPr>
        </p:nvSpPr>
        <p:spPr>
          <a:xfrm>
            <a:off x="3730364" y="1972000"/>
            <a:ext cx="3652213" cy="744331"/>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3" name="Text Placeholder 17">
            <a:extLst>
              <a:ext uri="{FF2B5EF4-FFF2-40B4-BE49-F238E27FC236}">
                <a16:creationId xmlns:a16="http://schemas.microsoft.com/office/drawing/2014/main" id="{894946EA-D316-F33B-D5D0-1D83668811C3}"/>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4" name="TextBox 3">
            <a:extLst>
              <a:ext uri="{FF2B5EF4-FFF2-40B4-BE49-F238E27FC236}">
                <a16:creationId xmlns:a16="http://schemas.microsoft.com/office/drawing/2014/main" id="{3013892B-7AF4-1109-0A99-A1656A12F76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142616371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05_CV_2 persons">
    <p:spTree>
      <p:nvGrpSpPr>
        <p:cNvPr id="1" name=""/>
        <p:cNvGrpSpPr/>
        <p:nvPr/>
      </p:nvGrpSpPr>
      <p:grpSpPr>
        <a:xfrm>
          <a:off x="0" y="0"/>
          <a:ext cx="0" cy="0"/>
          <a:chOff x="0" y="0"/>
          <a:chExt cx="0" cy="0"/>
        </a:xfrm>
      </p:grpSpPr>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4102" y="1579727"/>
            <a:ext cx="2442235" cy="2374452"/>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hasCustomPrompt="1"/>
          </p:nvPr>
        </p:nvSpPr>
        <p:spPr>
          <a:xfrm>
            <a:off x="3558962" y="2725558"/>
            <a:ext cx="4203711" cy="1232555"/>
          </a:xfrm>
          <a:prstGeom prst="rect">
            <a:avLst/>
          </a:prstGeom>
        </p:spPr>
        <p:txBody>
          <a:bodyPr lIns="0" tIns="0" rIns="0" bIns="0">
            <a:noAutofit/>
          </a:bodyPr>
          <a:lstStyle>
            <a:lvl1pPr marL="0" indent="0">
              <a:lnSpc>
                <a:spcPts val="13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bio</a:t>
            </a:r>
          </a:p>
        </p:txBody>
      </p:sp>
      <p:sp>
        <p:nvSpPr>
          <p:cNvPr id="70" name="Text Placeholder 69">
            <a:extLst>
              <a:ext uri="{FF2B5EF4-FFF2-40B4-BE49-F238E27FC236}">
                <a16:creationId xmlns:a16="http://schemas.microsoft.com/office/drawing/2014/main" id="{EB656270-18A1-ADF8-5A76-CBC509C082DA}"/>
              </a:ext>
            </a:extLst>
          </p:cNvPr>
          <p:cNvSpPr>
            <a:spLocks noGrp="1"/>
          </p:cNvSpPr>
          <p:nvPr>
            <p:ph type="body" sz="quarter" idx="53" hasCustomPrompt="1"/>
          </p:nvPr>
        </p:nvSpPr>
        <p:spPr>
          <a:xfrm>
            <a:off x="3558962" y="1560255"/>
            <a:ext cx="4203709"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8" name="Text Placeholder 7">
            <a:extLst>
              <a:ext uri="{FF2B5EF4-FFF2-40B4-BE49-F238E27FC236}">
                <a16:creationId xmlns:a16="http://schemas.microsoft.com/office/drawing/2014/main" id="{9D06B302-6C09-7684-6683-6AEF74264932}"/>
              </a:ext>
            </a:extLst>
          </p:cNvPr>
          <p:cNvSpPr>
            <a:spLocks noGrp="1"/>
          </p:cNvSpPr>
          <p:nvPr>
            <p:ph type="body" sz="quarter" idx="54" hasCustomPrompt="1"/>
          </p:nvPr>
        </p:nvSpPr>
        <p:spPr>
          <a:xfrm>
            <a:off x="3558959" y="2034971"/>
            <a:ext cx="4203711" cy="449100"/>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9" name="Picture Placeholder 26">
            <a:extLst>
              <a:ext uri="{FF2B5EF4-FFF2-40B4-BE49-F238E27FC236}">
                <a16:creationId xmlns:a16="http://schemas.microsoft.com/office/drawing/2014/main" id="{3556E6D7-9FBC-6B67-2C26-0DABBDA7D5CF}"/>
              </a:ext>
            </a:extLst>
          </p:cNvPr>
          <p:cNvSpPr>
            <a:spLocks noGrp="1"/>
          </p:cNvSpPr>
          <p:nvPr>
            <p:ph type="pic" sz="quarter" idx="55"/>
          </p:nvPr>
        </p:nvSpPr>
        <p:spPr>
          <a:xfrm>
            <a:off x="734102" y="4141243"/>
            <a:ext cx="2432585" cy="2420429"/>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11" name="Text Placeholder 7">
            <a:extLst>
              <a:ext uri="{FF2B5EF4-FFF2-40B4-BE49-F238E27FC236}">
                <a16:creationId xmlns:a16="http://schemas.microsoft.com/office/drawing/2014/main" id="{09813B72-40E6-9290-9CBB-A017AB341B3C}"/>
              </a:ext>
            </a:extLst>
          </p:cNvPr>
          <p:cNvSpPr>
            <a:spLocks noGrp="1"/>
          </p:cNvSpPr>
          <p:nvPr>
            <p:ph type="body" sz="quarter" idx="56" hasCustomPrompt="1"/>
          </p:nvPr>
        </p:nvSpPr>
        <p:spPr>
          <a:xfrm>
            <a:off x="3558962" y="5276097"/>
            <a:ext cx="4203709" cy="1263001"/>
          </a:xfrm>
          <a:prstGeom prst="rect">
            <a:avLst/>
          </a:prstGeom>
        </p:spPr>
        <p:txBody>
          <a:bodyPr lIns="0" tIns="0" rIns="0" bIns="0">
            <a:noAutofit/>
          </a:bodyPr>
          <a:lstStyle>
            <a:lvl1pPr marL="0" indent="0">
              <a:lnSpc>
                <a:spcPts val="13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bio</a:t>
            </a:r>
          </a:p>
        </p:txBody>
      </p:sp>
      <p:sp>
        <p:nvSpPr>
          <p:cNvPr id="13" name="Text Placeholder 69">
            <a:extLst>
              <a:ext uri="{FF2B5EF4-FFF2-40B4-BE49-F238E27FC236}">
                <a16:creationId xmlns:a16="http://schemas.microsoft.com/office/drawing/2014/main" id="{39A35ACD-F18D-03D1-F9C1-A7005D9E0084}"/>
              </a:ext>
            </a:extLst>
          </p:cNvPr>
          <p:cNvSpPr>
            <a:spLocks noGrp="1"/>
          </p:cNvSpPr>
          <p:nvPr>
            <p:ph type="body" sz="quarter" idx="57" hasCustomPrompt="1"/>
          </p:nvPr>
        </p:nvSpPr>
        <p:spPr>
          <a:xfrm>
            <a:off x="3558960" y="4141241"/>
            <a:ext cx="4203710"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4" name="Text Placeholder 7">
            <a:extLst>
              <a:ext uri="{FF2B5EF4-FFF2-40B4-BE49-F238E27FC236}">
                <a16:creationId xmlns:a16="http://schemas.microsoft.com/office/drawing/2014/main" id="{0ACA08DD-82A7-6DE4-7A4F-F4E6BAD026A5}"/>
              </a:ext>
            </a:extLst>
          </p:cNvPr>
          <p:cNvSpPr>
            <a:spLocks noGrp="1"/>
          </p:cNvSpPr>
          <p:nvPr>
            <p:ph type="body" sz="quarter" idx="58" hasCustomPrompt="1"/>
          </p:nvPr>
        </p:nvSpPr>
        <p:spPr>
          <a:xfrm>
            <a:off x="3558962" y="4596499"/>
            <a:ext cx="4203709" cy="449100"/>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21" name="object 7">
            <a:extLst>
              <a:ext uri="{FF2B5EF4-FFF2-40B4-BE49-F238E27FC236}">
                <a16:creationId xmlns:a16="http://schemas.microsoft.com/office/drawing/2014/main" id="{13357C2C-01DD-29FF-1CF0-3D5E8F8A17C7}"/>
              </a:ext>
            </a:extLst>
          </p:cNvPr>
          <p:cNvSpPr/>
          <p:nvPr userDrawn="1"/>
        </p:nvSpPr>
        <p:spPr>
          <a:xfrm>
            <a:off x="8222174" y="1574485"/>
            <a:ext cx="1735538" cy="45719"/>
          </a:xfrm>
          <a:custGeom>
            <a:avLst/>
            <a:gdLst/>
            <a:ahLst/>
            <a:cxnLst/>
            <a:rect l="l" t="t" r="r" b="b"/>
            <a:pathLst>
              <a:path w="1314450">
                <a:moveTo>
                  <a:pt x="0" y="0"/>
                </a:moveTo>
                <a:lnTo>
                  <a:pt x="1314005" y="0"/>
                </a:lnTo>
              </a:path>
            </a:pathLst>
          </a:custGeom>
          <a:ln w="57150">
            <a:solidFill>
              <a:srgbClr val="7D1932"/>
            </a:solidFill>
          </a:ln>
        </p:spPr>
        <p:txBody>
          <a:bodyPr wrap="square" lIns="0" tIns="0" rIns="0" bIns="0" rtlCol="0"/>
          <a:lstStyle/>
          <a:p>
            <a:endParaRPr sz="1653"/>
          </a:p>
        </p:txBody>
      </p:sp>
      <p:sp>
        <p:nvSpPr>
          <p:cNvPr id="22" name="Text Placeholder 10">
            <a:extLst>
              <a:ext uri="{FF2B5EF4-FFF2-40B4-BE49-F238E27FC236}">
                <a16:creationId xmlns:a16="http://schemas.microsoft.com/office/drawing/2014/main" id="{AB08A01A-3210-D0D5-29D6-6A5C4D17B10F}"/>
              </a:ext>
            </a:extLst>
          </p:cNvPr>
          <p:cNvSpPr>
            <a:spLocks noGrp="1"/>
          </p:cNvSpPr>
          <p:nvPr>
            <p:ph type="body" sz="quarter" idx="62" hasCustomPrompt="1"/>
          </p:nvPr>
        </p:nvSpPr>
        <p:spPr>
          <a:xfrm>
            <a:off x="8214663" y="1604815"/>
            <a:ext cx="1735538" cy="2343955"/>
          </a:xfrm>
          <a:prstGeom prst="rect">
            <a:avLst/>
          </a:prstGeom>
        </p:spPr>
        <p:txBody>
          <a:bodyPr lIns="0" tIns="180000" rIns="0" bIns="0">
            <a:noAutofit/>
          </a:bodyPr>
          <a:lstStyle>
            <a:lvl1pPr marL="0" indent="0">
              <a:lnSpc>
                <a:spcPts val="1200"/>
              </a:lnSpc>
              <a:buNone/>
              <a:defRPr sz="1200" i="1">
                <a:latin typeface="+mj-lt"/>
              </a:defRPr>
            </a:lvl1pPr>
            <a:lvl2pPr marL="503943" indent="0">
              <a:buNone/>
              <a:defRPr sz="1200">
                <a:latin typeface="+mj-lt"/>
              </a:defRPr>
            </a:lvl2pPr>
            <a:lvl3pPr marL="1007886" indent="0">
              <a:buNone/>
              <a:defRPr sz="1200">
                <a:latin typeface="+mj-lt"/>
              </a:defRPr>
            </a:lvl3pPr>
            <a:lvl4pPr marL="1511829" indent="0">
              <a:buNone/>
              <a:defRPr sz="1200">
                <a:latin typeface="+mj-lt"/>
              </a:defRPr>
            </a:lvl4pPr>
            <a:lvl5pPr>
              <a:lnSpc>
                <a:spcPts val="1200"/>
              </a:lnSpc>
              <a:defRPr/>
            </a:lvl5pPr>
          </a:lstStyle>
          <a:p>
            <a:pPr lvl="0"/>
            <a:r>
              <a:rPr lang="en-US" dirty="0"/>
              <a:t>Click to add quote or rankings</a:t>
            </a:r>
          </a:p>
        </p:txBody>
      </p:sp>
      <p:sp>
        <p:nvSpPr>
          <p:cNvPr id="23" name="object 7">
            <a:extLst>
              <a:ext uri="{FF2B5EF4-FFF2-40B4-BE49-F238E27FC236}">
                <a16:creationId xmlns:a16="http://schemas.microsoft.com/office/drawing/2014/main" id="{700705A7-DF73-3757-E6D6-7EBADCF3CB9E}"/>
              </a:ext>
            </a:extLst>
          </p:cNvPr>
          <p:cNvSpPr/>
          <p:nvPr userDrawn="1"/>
        </p:nvSpPr>
        <p:spPr>
          <a:xfrm>
            <a:off x="8223129" y="4153339"/>
            <a:ext cx="1727072" cy="45719"/>
          </a:xfrm>
          <a:custGeom>
            <a:avLst/>
            <a:gdLst/>
            <a:ahLst/>
            <a:cxnLst/>
            <a:rect l="l" t="t" r="r" b="b"/>
            <a:pathLst>
              <a:path w="1314450">
                <a:moveTo>
                  <a:pt x="0" y="0"/>
                </a:moveTo>
                <a:lnTo>
                  <a:pt x="1314005" y="0"/>
                </a:lnTo>
              </a:path>
            </a:pathLst>
          </a:custGeom>
          <a:ln w="57150">
            <a:solidFill>
              <a:srgbClr val="7D1932"/>
            </a:solidFill>
          </a:ln>
        </p:spPr>
        <p:txBody>
          <a:bodyPr wrap="square" lIns="0" tIns="0" rIns="0" bIns="0" rtlCol="0"/>
          <a:lstStyle/>
          <a:p>
            <a:endParaRPr sz="1653"/>
          </a:p>
        </p:txBody>
      </p:sp>
      <p:sp>
        <p:nvSpPr>
          <p:cNvPr id="24" name="Text Placeholder 10">
            <a:extLst>
              <a:ext uri="{FF2B5EF4-FFF2-40B4-BE49-F238E27FC236}">
                <a16:creationId xmlns:a16="http://schemas.microsoft.com/office/drawing/2014/main" id="{871190A7-3EEB-8CFC-AEE1-0192E359969E}"/>
              </a:ext>
            </a:extLst>
          </p:cNvPr>
          <p:cNvSpPr>
            <a:spLocks noGrp="1"/>
          </p:cNvSpPr>
          <p:nvPr>
            <p:ph type="body" sz="quarter" idx="63" hasCustomPrompt="1"/>
          </p:nvPr>
        </p:nvSpPr>
        <p:spPr>
          <a:xfrm>
            <a:off x="8225776" y="4193578"/>
            <a:ext cx="1724425" cy="2365367"/>
          </a:xfrm>
          <a:prstGeom prst="rect">
            <a:avLst/>
          </a:prstGeom>
        </p:spPr>
        <p:txBody>
          <a:bodyPr lIns="0" tIns="180000" rIns="0" bIns="0">
            <a:noAutofit/>
          </a:bodyPr>
          <a:lstStyle>
            <a:lvl1pPr marL="0" indent="0">
              <a:lnSpc>
                <a:spcPts val="1200"/>
              </a:lnSpc>
              <a:buNone/>
              <a:defRPr sz="1200" i="1">
                <a:latin typeface="+mj-lt"/>
              </a:defRPr>
            </a:lvl1pPr>
            <a:lvl2pPr marL="503943" indent="0">
              <a:buNone/>
              <a:defRPr sz="1200">
                <a:latin typeface="+mj-lt"/>
              </a:defRPr>
            </a:lvl2pPr>
            <a:lvl3pPr marL="1007886" indent="0">
              <a:buNone/>
              <a:defRPr sz="1200">
                <a:latin typeface="+mj-lt"/>
              </a:defRPr>
            </a:lvl3pPr>
            <a:lvl4pPr marL="1511829" indent="0">
              <a:buNone/>
              <a:defRPr sz="1200">
                <a:latin typeface="+mj-lt"/>
              </a:defRPr>
            </a:lvl4pPr>
            <a:lvl5pPr>
              <a:lnSpc>
                <a:spcPts val="1200"/>
              </a:lnSpc>
              <a:defRPr/>
            </a:lvl5pPr>
          </a:lstStyle>
          <a:p>
            <a:pPr lvl="0"/>
            <a:r>
              <a:rPr lang="en-US" dirty="0"/>
              <a:t>Click to add quote or rankings</a:t>
            </a:r>
          </a:p>
        </p:txBody>
      </p:sp>
      <p:cxnSp>
        <p:nvCxnSpPr>
          <p:cNvPr id="5" name="Straight Connector 4">
            <a:extLst>
              <a:ext uri="{FF2B5EF4-FFF2-40B4-BE49-F238E27FC236}">
                <a16:creationId xmlns:a16="http://schemas.microsoft.com/office/drawing/2014/main" id="{1515A85B-08C8-7B34-6A49-347B820C209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fik 6" descr="schoenherr-logo-grey-CMYK.gif">
            <a:extLst>
              <a:ext uri="{FF2B5EF4-FFF2-40B4-BE49-F238E27FC236}">
                <a16:creationId xmlns:a16="http://schemas.microsoft.com/office/drawing/2014/main" id="{39D11C96-5622-0632-3665-AB0D520FC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bg object 16">
            <a:extLst>
              <a:ext uri="{FF2B5EF4-FFF2-40B4-BE49-F238E27FC236}">
                <a16:creationId xmlns:a16="http://schemas.microsoft.com/office/drawing/2014/main" id="{29C377AB-47CC-3F05-2FE7-71640C016E2F}"/>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 name="Text Placeholder 17">
            <a:extLst>
              <a:ext uri="{FF2B5EF4-FFF2-40B4-BE49-F238E27FC236}">
                <a16:creationId xmlns:a16="http://schemas.microsoft.com/office/drawing/2014/main" id="{85602C1B-EE10-55DB-44B2-E3D2988D6175}"/>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3" name="TextBox 2">
            <a:extLst>
              <a:ext uri="{FF2B5EF4-FFF2-40B4-BE49-F238E27FC236}">
                <a16:creationId xmlns:a16="http://schemas.microsoft.com/office/drawing/2014/main" id="{DF33D64A-358D-0CE1-533A-202A3E1CE9A8}"/>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147454333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05_CV_2 persons_">
    <p:spTree>
      <p:nvGrpSpPr>
        <p:cNvPr id="1" name=""/>
        <p:cNvGrpSpPr/>
        <p:nvPr/>
      </p:nvGrpSpPr>
      <p:grpSpPr>
        <a:xfrm>
          <a:off x="0" y="0"/>
          <a:ext cx="0" cy="0"/>
          <a:chOff x="0" y="0"/>
          <a:chExt cx="0" cy="0"/>
        </a:xfrm>
      </p:grpSpPr>
      <p:sp>
        <p:nvSpPr>
          <p:cNvPr id="6" name="Picture Placeholder 26">
            <a:extLst>
              <a:ext uri="{FF2B5EF4-FFF2-40B4-BE49-F238E27FC236}">
                <a16:creationId xmlns:a16="http://schemas.microsoft.com/office/drawing/2014/main" id="{7F0EB4D4-2263-AE26-E8E7-F254E96165C3}"/>
              </a:ext>
            </a:extLst>
          </p:cNvPr>
          <p:cNvSpPr>
            <a:spLocks noGrp="1"/>
          </p:cNvSpPr>
          <p:nvPr>
            <p:ph type="pic" sz="quarter" idx="20"/>
          </p:nvPr>
        </p:nvSpPr>
        <p:spPr>
          <a:xfrm>
            <a:off x="734102" y="1579727"/>
            <a:ext cx="2442235" cy="2374452"/>
          </a:xfrm>
          <a:prstGeom prst="rect">
            <a:avLst/>
          </a:prstGeom>
          <a:solidFill>
            <a:srgbClr val="CCCBCA"/>
          </a:solidFill>
        </p:spPr>
        <p:txBody>
          <a:bodyPr>
            <a:normAutofit/>
          </a:bodyPr>
          <a:lstStyle>
            <a:lvl1pPr marL="0" indent="0">
              <a:buNone/>
              <a:defRPr sz="1000"/>
            </a:lvl1pPr>
          </a:lstStyle>
          <a:p>
            <a:r>
              <a:rPr lang="en-US"/>
              <a:t>Click icon to add picture</a:t>
            </a:r>
            <a:endParaRPr lang="de-AT" dirty="0"/>
          </a:p>
        </p:txBody>
      </p:sp>
      <p:sp>
        <p:nvSpPr>
          <p:cNvPr id="29" name="Text Placeholder 7">
            <a:extLst>
              <a:ext uri="{FF2B5EF4-FFF2-40B4-BE49-F238E27FC236}">
                <a16:creationId xmlns:a16="http://schemas.microsoft.com/office/drawing/2014/main" id="{9C0AE60E-4E44-5917-AFBF-F704A331E599}"/>
              </a:ext>
            </a:extLst>
          </p:cNvPr>
          <p:cNvSpPr>
            <a:spLocks noGrp="1"/>
          </p:cNvSpPr>
          <p:nvPr>
            <p:ph type="body" sz="quarter" idx="28" hasCustomPrompt="1"/>
          </p:nvPr>
        </p:nvSpPr>
        <p:spPr>
          <a:xfrm>
            <a:off x="3558962" y="2665329"/>
            <a:ext cx="6398749" cy="1292784"/>
          </a:xfrm>
          <a:prstGeom prst="rect">
            <a:avLst/>
          </a:prstGeom>
        </p:spPr>
        <p:txBody>
          <a:bodyPr lIns="0" tIns="0" rIns="0" bIns="0" numCol="2" spcCol="360000">
            <a:noAutofit/>
          </a:bodyPr>
          <a:lstStyle>
            <a:lvl1pPr marL="0" indent="0">
              <a:lnSpc>
                <a:spcPts val="1300"/>
              </a:lnSpc>
              <a:spcBef>
                <a:spcPts val="120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bio</a:t>
            </a:r>
          </a:p>
        </p:txBody>
      </p:sp>
      <p:sp>
        <p:nvSpPr>
          <p:cNvPr id="70" name="Text Placeholder 69">
            <a:extLst>
              <a:ext uri="{FF2B5EF4-FFF2-40B4-BE49-F238E27FC236}">
                <a16:creationId xmlns:a16="http://schemas.microsoft.com/office/drawing/2014/main" id="{EB656270-18A1-ADF8-5A76-CBC509C082DA}"/>
              </a:ext>
            </a:extLst>
          </p:cNvPr>
          <p:cNvSpPr>
            <a:spLocks noGrp="1"/>
          </p:cNvSpPr>
          <p:nvPr>
            <p:ph type="body" sz="quarter" idx="53" hasCustomPrompt="1"/>
          </p:nvPr>
        </p:nvSpPr>
        <p:spPr>
          <a:xfrm>
            <a:off x="3558962" y="1560255"/>
            <a:ext cx="4203709"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8" name="Text Placeholder 7">
            <a:extLst>
              <a:ext uri="{FF2B5EF4-FFF2-40B4-BE49-F238E27FC236}">
                <a16:creationId xmlns:a16="http://schemas.microsoft.com/office/drawing/2014/main" id="{9D06B302-6C09-7684-6683-6AEF74264932}"/>
              </a:ext>
            </a:extLst>
          </p:cNvPr>
          <p:cNvSpPr>
            <a:spLocks noGrp="1"/>
          </p:cNvSpPr>
          <p:nvPr>
            <p:ph type="body" sz="quarter" idx="54" hasCustomPrompt="1"/>
          </p:nvPr>
        </p:nvSpPr>
        <p:spPr>
          <a:xfrm>
            <a:off x="3558959" y="2034971"/>
            <a:ext cx="4203711" cy="449100"/>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sp>
        <p:nvSpPr>
          <p:cNvPr id="9" name="Picture Placeholder 26">
            <a:extLst>
              <a:ext uri="{FF2B5EF4-FFF2-40B4-BE49-F238E27FC236}">
                <a16:creationId xmlns:a16="http://schemas.microsoft.com/office/drawing/2014/main" id="{3556E6D7-9FBC-6B67-2C26-0DABBDA7D5CF}"/>
              </a:ext>
            </a:extLst>
          </p:cNvPr>
          <p:cNvSpPr>
            <a:spLocks noGrp="1"/>
          </p:cNvSpPr>
          <p:nvPr>
            <p:ph type="pic" sz="quarter" idx="55"/>
          </p:nvPr>
        </p:nvSpPr>
        <p:spPr>
          <a:xfrm>
            <a:off x="734102" y="4141243"/>
            <a:ext cx="2432585" cy="2420429"/>
          </a:xfrm>
          <a:prstGeom prst="rect">
            <a:avLst/>
          </a:prstGeom>
          <a:solidFill>
            <a:srgbClr val="EFECE7"/>
          </a:solidFill>
        </p:spPr>
        <p:txBody>
          <a:bodyPr>
            <a:normAutofit/>
          </a:bodyPr>
          <a:lstStyle>
            <a:lvl1pPr marL="0" indent="0">
              <a:buNone/>
              <a:defRPr sz="1000"/>
            </a:lvl1pPr>
          </a:lstStyle>
          <a:p>
            <a:r>
              <a:rPr lang="en-US"/>
              <a:t>Click icon to add picture</a:t>
            </a:r>
            <a:endParaRPr lang="de-AT" dirty="0"/>
          </a:p>
        </p:txBody>
      </p:sp>
      <p:sp>
        <p:nvSpPr>
          <p:cNvPr id="11" name="Text Placeholder 7">
            <a:extLst>
              <a:ext uri="{FF2B5EF4-FFF2-40B4-BE49-F238E27FC236}">
                <a16:creationId xmlns:a16="http://schemas.microsoft.com/office/drawing/2014/main" id="{09813B72-40E6-9290-9CBB-A017AB341B3C}"/>
              </a:ext>
            </a:extLst>
          </p:cNvPr>
          <p:cNvSpPr>
            <a:spLocks noGrp="1"/>
          </p:cNvSpPr>
          <p:nvPr>
            <p:ph type="body" sz="quarter" idx="56" hasCustomPrompt="1"/>
          </p:nvPr>
        </p:nvSpPr>
        <p:spPr>
          <a:xfrm>
            <a:off x="3558962" y="5228730"/>
            <a:ext cx="6398749" cy="1310368"/>
          </a:xfrm>
          <a:prstGeom prst="rect">
            <a:avLst/>
          </a:prstGeom>
        </p:spPr>
        <p:txBody>
          <a:bodyPr lIns="0" tIns="0" rIns="0" bIns="0" numCol="2" spcCol="360000">
            <a:noAutofit/>
          </a:bodyPr>
          <a:lstStyle>
            <a:lvl1pPr marL="0" indent="0">
              <a:lnSpc>
                <a:spcPts val="1300"/>
              </a:lnSpc>
              <a:spcBef>
                <a:spcPts val="120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bio</a:t>
            </a:r>
          </a:p>
        </p:txBody>
      </p:sp>
      <p:sp>
        <p:nvSpPr>
          <p:cNvPr id="13" name="Text Placeholder 69">
            <a:extLst>
              <a:ext uri="{FF2B5EF4-FFF2-40B4-BE49-F238E27FC236}">
                <a16:creationId xmlns:a16="http://schemas.microsoft.com/office/drawing/2014/main" id="{39A35ACD-F18D-03D1-F9C1-A7005D9E0084}"/>
              </a:ext>
            </a:extLst>
          </p:cNvPr>
          <p:cNvSpPr>
            <a:spLocks noGrp="1"/>
          </p:cNvSpPr>
          <p:nvPr>
            <p:ph type="body" sz="quarter" idx="57" hasCustomPrompt="1"/>
          </p:nvPr>
        </p:nvSpPr>
        <p:spPr>
          <a:xfrm>
            <a:off x="3558960" y="4141241"/>
            <a:ext cx="4203710" cy="449100"/>
          </a:xfrm>
          <a:prstGeom prst="rect">
            <a:avLst/>
          </a:prstGeom>
        </p:spPr>
        <p:txBody>
          <a:bodyPr lIns="0" tIns="0" rIns="0" bIns="0">
            <a:normAutofit/>
          </a:bodyPr>
          <a:lstStyle>
            <a:lvl1pPr marL="0" indent="0">
              <a:buNone/>
              <a:defRPr sz="2100">
                <a:solidFill>
                  <a:schemeClr val="tx2"/>
                </a:solidFill>
                <a:latin typeface="+mj-lt"/>
              </a:defRPr>
            </a:lvl1pPr>
            <a:lvl2pPr marL="503943" indent="0">
              <a:buNone/>
              <a:defRPr/>
            </a:lvl2pPr>
            <a:lvl3pPr marL="1007886" indent="0">
              <a:buNone/>
              <a:defRPr/>
            </a:lvl3pPr>
            <a:lvl4pPr marL="1511829" indent="0">
              <a:buNone/>
              <a:defRPr/>
            </a:lvl4pPr>
            <a:lvl5pPr marL="2015772" indent="0">
              <a:buNone/>
              <a:defRPr/>
            </a:lvl5pPr>
          </a:lstStyle>
          <a:p>
            <a:pPr lvl="0"/>
            <a:r>
              <a:rPr lang="en-US" dirty="0"/>
              <a:t>Name Surname</a:t>
            </a:r>
            <a:endParaRPr lang="de-AT" dirty="0"/>
          </a:p>
        </p:txBody>
      </p:sp>
      <p:sp>
        <p:nvSpPr>
          <p:cNvPr id="14" name="Text Placeholder 7">
            <a:extLst>
              <a:ext uri="{FF2B5EF4-FFF2-40B4-BE49-F238E27FC236}">
                <a16:creationId xmlns:a16="http://schemas.microsoft.com/office/drawing/2014/main" id="{0ACA08DD-82A7-6DE4-7A4F-F4E6BAD026A5}"/>
              </a:ext>
            </a:extLst>
          </p:cNvPr>
          <p:cNvSpPr>
            <a:spLocks noGrp="1"/>
          </p:cNvSpPr>
          <p:nvPr>
            <p:ph type="body" sz="quarter" idx="58" hasCustomPrompt="1"/>
          </p:nvPr>
        </p:nvSpPr>
        <p:spPr>
          <a:xfrm>
            <a:off x="3558962" y="4596502"/>
            <a:ext cx="4203709" cy="449100"/>
          </a:xfrm>
          <a:prstGeom prst="rect">
            <a:avLst/>
          </a:prstGeom>
        </p:spPr>
        <p:txBody>
          <a:bodyPr lIns="0" tIns="0" rIns="0" bIns="0">
            <a:noAutofit/>
          </a:bodyPr>
          <a:lstStyle>
            <a:lvl1pPr marL="0" indent="0">
              <a:lnSpc>
                <a:spcPct val="100000"/>
              </a:lnSpc>
              <a:spcBef>
                <a:spcPts val="0"/>
              </a:spcBef>
              <a:buNone/>
              <a:defRPr sz="900" spc="-10" baseline="0"/>
            </a:lvl1pPr>
            <a:lvl2pPr marL="503943" indent="0">
              <a:buNone/>
              <a:defRPr sz="900"/>
            </a:lvl2pPr>
            <a:lvl3pPr marL="1007886" indent="0">
              <a:buNone/>
              <a:defRPr sz="900"/>
            </a:lvl3pPr>
            <a:lvl4pPr marL="1511829" indent="0">
              <a:buNone/>
              <a:defRPr sz="900"/>
            </a:lvl4pPr>
            <a:lvl5pPr marL="2015772" indent="0">
              <a:buNone/>
              <a:defRPr sz="900"/>
            </a:lvl5pPr>
          </a:lstStyle>
          <a:p>
            <a:pPr lvl="0"/>
            <a:r>
              <a:rPr lang="en-US" dirty="0"/>
              <a:t>Position </a:t>
            </a:r>
          </a:p>
          <a:p>
            <a:pPr lvl="0"/>
            <a:r>
              <a:rPr lang="en-US" dirty="0"/>
              <a:t>T:</a:t>
            </a:r>
          </a:p>
          <a:p>
            <a:pPr lvl="0"/>
            <a:r>
              <a:rPr lang="en-US" dirty="0"/>
              <a:t>E:	</a:t>
            </a:r>
          </a:p>
          <a:p>
            <a:pPr lvl="0"/>
            <a:endParaRPr lang="en-US" dirty="0"/>
          </a:p>
        </p:txBody>
      </p:sp>
      <p:cxnSp>
        <p:nvCxnSpPr>
          <p:cNvPr id="5" name="Straight Connector 4">
            <a:extLst>
              <a:ext uri="{FF2B5EF4-FFF2-40B4-BE49-F238E27FC236}">
                <a16:creationId xmlns:a16="http://schemas.microsoft.com/office/drawing/2014/main" id="{1515A85B-08C8-7B34-6A49-347B820C209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fik 6" descr="schoenherr-logo-grey-CMYK.gif">
            <a:extLst>
              <a:ext uri="{FF2B5EF4-FFF2-40B4-BE49-F238E27FC236}">
                <a16:creationId xmlns:a16="http://schemas.microsoft.com/office/drawing/2014/main" id="{39D11C96-5622-0632-3665-AB0D520FC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7" name="bg object 16">
            <a:extLst>
              <a:ext uri="{FF2B5EF4-FFF2-40B4-BE49-F238E27FC236}">
                <a16:creationId xmlns:a16="http://schemas.microsoft.com/office/drawing/2014/main" id="{271D0A65-962B-AAAB-B0A0-1DBB0CAFA157}"/>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 name="Text Placeholder 17">
            <a:extLst>
              <a:ext uri="{FF2B5EF4-FFF2-40B4-BE49-F238E27FC236}">
                <a16:creationId xmlns:a16="http://schemas.microsoft.com/office/drawing/2014/main" id="{FD42B73D-3843-6C51-A2A8-816468549104}"/>
              </a:ext>
            </a:extLst>
          </p:cNvPr>
          <p:cNvSpPr>
            <a:spLocks noGrp="1"/>
          </p:cNvSpPr>
          <p:nvPr>
            <p:ph type="body" sz="quarter" idx="15" hasCustomPrompt="1"/>
          </p:nvPr>
        </p:nvSpPr>
        <p:spPr>
          <a:xfrm>
            <a:off x="734102" y="744538"/>
            <a:ext cx="4611804" cy="323850"/>
          </a:xfrm>
          <a:prstGeom prst="rect">
            <a:avLst/>
          </a:prstGeom>
        </p:spPr>
        <p:txBody>
          <a:bodyPr wrap="square" lIns="0">
            <a:no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Click to add chapter title or delete</a:t>
            </a:r>
          </a:p>
        </p:txBody>
      </p:sp>
      <p:sp>
        <p:nvSpPr>
          <p:cNvPr id="3" name="TextBox 2">
            <a:extLst>
              <a:ext uri="{FF2B5EF4-FFF2-40B4-BE49-F238E27FC236}">
                <a16:creationId xmlns:a16="http://schemas.microsoft.com/office/drawing/2014/main" id="{9A735818-9EF2-24CE-1609-B43BD4C19BAA}"/>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18327397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_chapter 03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6708A5-36C0-D7A3-0CDC-BBC4DF822B73}"/>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pic>
        <p:nvPicPr>
          <p:cNvPr id="11" name="Grafik 6" descr="schoenherr-logo-grey-CMYK.gif">
            <a:extLst>
              <a:ext uri="{FF2B5EF4-FFF2-40B4-BE49-F238E27FC236}">
                <a16:creationId xmlns:a16="http://schemas.microsoft.com/office/drawing/2014/main" id="{7982F310-CA11-01BB-42C5-E2E79B20DF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2" name="object 4">
            <a:extLst>
              <a:ext uri="{FF2B5EF4-FFF2-40B4-BE49-F238E27FC236}">
                <a16:creationId xmlns:a16="http://schemas.microsoft.com/office/drawing/2014/main" id="{38E327F9-5685-C7EF-2739-FF8246832C29}"/>
              </a:ext>
            </a:extLst>
          </p:cNvPr>
          <p:cNvSpPr/>
          <p:nvPr userDrawn="1"/>
        </p:nvSpPr>
        <p:spPr>
          <a:xfrm>
            <a:off x="-4020" y="660283"/>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object 7">
            <a:extLst>
              <a:ext uri="{FF2B5EF4-FFF2-40B4-BE49-F238E27FC236}">
                <a16:creationId xmlns:a16="http://schemas.microsoft.com/office/drawing/2014/main" id="{F7D06EE2-D718-D453-18B3-8DA63B97F928}"/>
              </a:ext>
            </a:extLst>
          </p:cNvPr>
          <p:cNvSpPr/>
          <p:nvPr userDrawn="1"/>
        </p:nvSpPr>
        <p:spPr>
          <a:xfrm>
            <a:off x="-4020" y="6884852"/>
            <a:ext cx="10696146"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16" name="object 5">
            <a:extLst>
              <a:ext uri="{FF2B5EF4-FFF2-40B4-BE49-F238E27FC236}">
                <a16:creationId xmlns:a16="http://schemas.microsoft.com/office/drawing/2014/main" id="{AB23F937-3EEE-059D-A6BE-BB119F528AFD}"/>
              </a:ext>
            </a:extLst>
          </p:cNvPr>
          <p:cNvSpPr/>
          <p:nvPr userDrawn="1"/>
        </p:nvSpPr>
        <p:spPr>
          <a:xfrm>
            <a:off x="2211685" y="3105150"/>
            <a:ext cx="1160145" cy="1744980"/>
          </a:xfrm>
          <a:custGeom>
            <a:avLst/>
            <a:gdLst/>
            <a:ahLst/>
            <a:cxnLst/>
            <a:rect l="l" t="t" r="r" b="b"/>
            <a:pathLst>
              <a:path w="1160145" h="1744979">
                <a:moveTo>
                  <a:pt x="974331" y="1602638"/>
                </a:moveTo>
                <a:lnTo>
                  <a:pt x="1013301" y="1570063"/>
                </a:lnTo>
                <a:lnTo>
                  <a:pt x="1047688" y="1535364"/>
                </a:lnTo>
                <a:lnTo>
                  <a:pt x="1077491" y="1498540"/>
                </a:lnTo>
                <a:lnTo>
                  <a:pt x="1102710" y="1459592"/>
                </a:lnTo>
                <a:lnTo>
                  <a:pt x="1123345" y="1418519"/>
                </a:lnTo>
                <a:lnTo>
                  <a:pt x="1139394" y="1375321"/>
                </a:lnTo>
                <a:lnTo>
                  <a:pt x="1150858" y="1329999"/>
                </a:lnTo>
                <a:lnTo>
                  <a:pt x="1157737" y="1282551"/>
                </a:lnTo>
                <a:lnTo>
                  <a:pt x="1160030" y="1232979"/>
                </a:lnTo>
                <a:lnTo>
                  <a:pt x="1157466" y="1176798"/>
                </a:lnTo>
                <a:lnTo>
                  <a:pt x="1149777" y="1125735"/>
                </a:lnTo>
                <a:lnTo>
                  <a:pt x="1136965" y="1079790"/>
                </a:lnTo>
                <a:lnTo>
                  <a:pt x="1119035" y="1038961"/>
                </a:lnTo>
                <a:lnTo>
                  <a:pt x="1097098" y="1002435"/>
                </a:lnTo>
                <a:lnTo>
                  <a:pt x="1072302" y="969395"/>
                </a:lnTo>
                <a:lnTo>
                  <a:pt x="1044643" y="939840"/>
                </a:lnTo>
                <a:lnTo>
                  <a:pt x="1014120" y="913765"/>
                </a:lnTo>
                <a:lnTo>
                  <a:pt x="982430" y="892030"/>
                </a:lnTo>
                <a:lnTo>
                  <a:pt x="948856" y="873118"/>
                </a:lnTo>
                <a:lnTo>
                  <a:pt x="913398" y="857025"/>
                </a:lnTo>
                <a:lnTo>
                  <a:pt x="876058" y="843749"/>
                </a:lnTo>
                <a:lnTo>
                  <a:pt x="838329" y="832995"/>
                </a:lnTo>
                <a:lnTo>
                  <a:pt x="766280" y="818159"/>
                </a:lnTo>
                <a:lnTo>
                  <a:pt x="731951" y="814069"/>
                </a:lnTo>
                <a:lnTo>
                  <a:pt x="731951" y="795083"/>
                </a:lnTo>
                <a:lnTo>
                  <a:pt x="782182" y="779769"/>
                </a:lnTo>
                <a:lnTo>
                  <a:pt x="827965" y="762304"/>
                </a:lnTo>
                <a:lnTo>
                  <a:pt x="869302" y="742687"/>
                </a:lnTo>
                <a:lnTo>
                  <a:pt x="906195" y="720915"/>
                </a:lnTo>
                <a:lnTo>
                  <a:pt x="939169" y="697450"/>
                </a:lnTo>
                <a:lnTo>
                  <a:pt x="968749" y="672719"/>
                </a:lnTo>
                <a:lnTo>
                  <a:pt x="1017739" y="619455"/>
                </a:lnTo>
                <a:lnTo>
                  <a:pt x="1050896" y="566208"/>
                </a:lnTo>
                <a:lnTo>
                  <a:pt x="1073213" y="508495"/>
                </a:lnTo>
                <a:lnTo>
                  <a:pt x="1085867" y="448724"/>
                </a:lnTo>
                <a:lnTo>
                  <a:pt x="1090091" y="389229"/>
                </a:lnTo>
                <a:lnTo>
                  <a:pt x="1088808" y="364321"/>
                </a:lnTo>
                <a:lnTo>
                  <a:pt x="1078556" y="307362"/>
                </a:lnTo>
                <a:lnTo>
                  <a:pt x="1057229" y="242456"/>
                </a:lnTo>
                <a:lnTo>
                  <a:pt x="1019852" y="178968"/>
                </a:lnTo>
                <a:lnTo>
                  <a:pt x="994829" y="148336"/>
                </a:lnTo>
                <a:lnTo>
                  <a:pt x="964492" y="118639"/>
                </a:lnTo>
                <a:lnTo>
                  <a:pt x="928955" y="91235"/>
                </a:lnTo>
                <a:lnTo>
                  <a:pt x="888221" y="66123"/>
                </a:lnTo>
                <a:lnTo>
                  <a:pt x="842289" y="43307"/>
                </a:lnTo>
                <a:lnTo>
                  <a:pt x="801409" y="27718"/>
                </a:lnTo>
                <a:lnTo>
                  <a:pt x="756431" y="15592"/>
                </a:lnTo>
                <a:lnTo>
                  <a:pt x="707355" y="6930"/>
                </a:lnTo>
                <a:lnTo>
                  <a:pt x="654178" y="1732"/>
                </a:lnTo>
                <a:lnTo>
                  <a:pt x="596900" y="0"/>
                </a:lnTo>
                <a:lnTo>
                  <a:pt x="546489" y="1376"/>
                </a:lnTo>
                <a:lnTo>
                  <a:pt x="498493" y="5504"/>
                </a:lnTo>
                <a:lnTo>
                  <a:pt x="452912" y="12385"/>
                </a:lnTo>
                <a:lnTo>
                  <a:pt x="409747" y="22018"/>
                </a:lnTo>
                <a:lnTo>
                  <a:pt x="368998" y="34404"/>
                </a:lnTo>
                <a:lnTo>
                  <a:pt x="321439" y="52956"/>
                </a:lnTo>
                <a:lnTo>
                  <a:pt x="277652" y="74172"/>
                </a:lnTo>
                <a:lnTo>
                  <a:pt x="237633" y="98053"/>
                </a:lnTo>
                <a:lnTo>
                  <a:pt x="201383" y="124599"/>
                </a:lnTo>
                <a:lnTo>
                  <a:pt x="169127" y="153013"/>
                </a:lnTo>
                <a:lnTo>
                  <a:pt x="141090" y="182459"/>
                </a:lnTo>
                <a:lnTo>
                  <a:pt x="117273" y="212941"/>
                </a:lnTo>
                <a:lnTo>
                  <a:pt x="82375" y="276356"/>
                </a:lnTo>
                <a:lnTo>
                  <a:pt x="64896" y="339249"/>
                </a:lnTo>
                <a:lnTo>
                  <a:pt x="62712" y="370243"/>
                </a:lnTo>
                <a:lnTo>
                  <a:pt x="64556" y="399030"/>
                </a:lnTo>
                <a:lnTo>
                  <a:pt x="79321" y="451246"/>
                </a:lnTo>
                <a:lnTo>
                  <a:pt x="109166" y="494409"/>
                </a:lnTo>
                <a:lnTo>
                  <a:pt x="155896" y="516955"/>
                </a:lnTo>
                <a:lnTo>
                  <a:pt x="220258" y="517586"/>
                </a:lnTo>
                <a:lnTo>
                  <a:pt x="276026" y="500082"/>
                </a:lnTo>
                <a:lnTo>
                  <a:pt x="313862" y="466709"/>
                </a:lnTo>
                <a:lnTo>
                  <a:pt x="332855" y="427253"/>
                </a:lnTo>
                <a:lnTo>
                  <a:pt x="334474" y="380595"/>
                </a:lnTo>
                <a:lnTo>
                  <a:pt x="328446" y="328083"/>
                </a:lnTo>
                <a:lnTo>
                  <a:pt x="317366" y="274309"/>
                </a:lnTo>
                <a:lnTo>
                  <a:pt x="307117" y="227735"/>
                </a:lnTo>
                <a:lnTo>
                  <a:pt x="302679" y="207670"/>
                </a:lnTo>
                <a:lnTo>
                  <a:pt x="308113" y="202259"/>
                </a:lnTo>
                <a:lnTo>
                  <a:pt x="314756" y="195513"/>
                </a:lnTo>
                <a:lnTo>
                  <a:pt x="322610" y="187428"/>
                </a:lnTo>
                <a:lnTo>
                  <a:pt x="331673" y="178003"/>
                </a:lnTo>
                <a:lnTo>
                  <a:pt x="342022" y="168139"/>
                </a:lnTo>
                <a:lnTo>
                  <a:pt x="381241" y="141211"/>
                </a:lnTo>
                <a:lnTo>
                  <a:pt x="427811" y="119528"/>
                </a:lnTo>
                <a:lnTo>
                  <a:pt x="468747" y="105654"/>
                </a:lnTo>
                <a:lnTo>
                  <a:pt x="520411" y="98235"/>
                </a:lnTo>
                <a:lnTo>
                  <a:pt x="550443" y="97307"/>
                </a:lnTo>
                <a:lnTo>
                  <a:pt x="612000" y="102017"/>
                </a:lnTo>
                <a:lnTo>
                  <a:pt x="666161" y="116146"/>
                </a:lnTo>
                <a:lnTo>
                  <a:pt x="712922" y="139693"/>
                </a:lnTo>
                <a:lnTo>
                  <a:pt x="752284" y="172656"/>
                </a:lnTo>
                <a:lnTo>
                  <a:pt x="777954" y="205725"/>
                </a:lnTo>
                <a:lnTo>
                  <a:pt x="797921" y="244629"/>
                </a:lnTo>
                <a:lnTo>
                  <a:pt x="812184" y="289368"/>
                </a:lnTo>
                <a:lnTo>
                  <a:pt x="820742" y="339943"/>
                </a:lnTo>
                <a:lnTo>
                  <a:pt x="823595" y="396354"/>
                </a:lnTo>
                <a:lnTo>
                  <a:pt x="821545" y="454339"/>
                </a:lnTo>
                <a:lnTo>
                  <a:pt x="815395" y="507248"/>
                </a:lnTo>
                <a:lnTo>
                  <a:pt x="805148" y="555082"/>
                </a:lnTo>
                <a:lnTo>
                  <a:pt x="790802" y="597837"/>
                </a:lnTo>
                <a:lnTo>
                  <a:pt x="772359" y="635513"/>
                </a:lnTo>
                <a:lnTo>
                  <a:pt x="749820" y="668108"/>
                </a:lnTo>
                <a:lnTo>
                  <a:pt x="716590" y="700580"/>
                </a:lnTo>
                <a:lnTo>
                  <a:pt x="675909" y="725835"/>
                </a:lnTo>
                <a:lnTo>
                  <a:pt x="627779" y="743874"/>
                </a:lnTo>
                <a:lnTo>
                  <a:pt x="572202" y="754696"/>
                </a:lnTo>
                <a:lnTo>
                  <a:pt x="509181" y="758304"/>
                </a:lnTo>
                <a:lnTo>
                  <a:pt x="403961" y="758304"/>
                </a:lnTo>
                <a:lnTo>
                  <a:pt x="403961" y="894778"/>
                </a:lnTo>
                <a:lnTo>
                  <a:pt x="562330" y="894778"/>
                </a:lnTo>
                <a:lnTo>
                  <a:pt x="609736" y="896373"/>
                </a:lnTo>
                <a:lnTo>
                  <a:pt x="652835" y="901158"/>
                </a:lnTo>
                <a:lnTo>
                  <a:pt x="691627" y="909132"/>
                </a:lnTo>
                <a:lnTo>
                  <a:pt x="756746" y="934350"/>
                </a:lnTo>
                <a:lnTo>
                  <a:pt x="807820" y="970241"/>
                </a:lnTo>
                <a:lnTo>
                  <a:pt x="845519" y="1016262"/>
                </a:lnTo>
                <a:lnTo>
                  <a:pt x="871213" y="1070849"/>
                </a:lnTo>
                <a:lnTo>
                  <a:pt x="885716" y="1132785"/>
                </a:lnTo>
                <a:lnTo>
                  <a:pt x="892664" y="1196275"/>
                </a:lnTo>
                <a:lnTo>
                  <a:pt x="893533" y="1228242"/>
                </a:lnTo>
                <a:lnTo>
                  <a:pt x="891683" y="1284718"/>
                </a:lnTo>
                <a:lnTo>
                  <a:pt x="886134" y="1335484"/>
                </a:lnTo>
                <a:lnTo>
                  <a:pt x="876887" y="1380540"/>
                </a:lnTo>
                <a:lnTo>
                  <a:pt x="863942" y="1419885"/>
                </a:lnTo>
                <a:lnTo>
                  <a:pt x="847662" y="1455225"/>
                </a:lnTo>
                <a:lnTo>
                  <a:pt x="828443" y="1488266"/>
                </a:lnTo>
                <a:lnTo>
                  <a:pt x="781189" y="1547456"/>
                </a:lnTo>
                <a:lnTo>
                  <a:pt x="726360" y="1592551"/>
                </a:lnTo>
                <a:lnTo>
                  <a:pt x="663397" y="1623415"/>
                </a:lnTo>
                <a:lnTo>
                  <a:pt x="594993" y="1641206"/>
                </a:lnTo>
                <a:lnTo>
                  <a:pt x="523875" y="1647139"/>
                </a:lnTo>
                <a:lnTo>
                  <a:pt x="487401" y="1646472"/>
                </a:lnTo>
                <a:lnTo>
                  <a:pt x="427595" y="1641133"/>
                </a:lnTo>
                <a:lnTo>
                  <a:pt x="383354" y="1630677"/>
                </a:lnTo>
                <a:lnTo>
                  <a:pt x="342883" y="1616438"/>
                </a:lnTo>
                <a:lnTo>
                  <a:pt x="307661" y="1600638"/>
                </a:lnTo>
                <a:lnTo>
                  <a:pt x="268363" y="1575943"/>
                </a:lnTo>
                <a:lnTo>
                  <a:pt x="237553" y="1547456"/>
                </a:lnTo>
                <a:lnTo>
                  <a:pt x="241511" y="1532919"/>
                </a:lnTo>
                <a:lnTo>
                  <a:pt x="246146" y="1514227"/>
                </a:lnTo>
                <a:lnTo>
                  <a:pt x="257454" y="1464386"/>
                </a:lnTo>
                <a:lnTo>
                  <a:pt x="266952" y="1411285"/>
                </a:lnTo>
                <a:lnTo>
                  <a:pt x="270116" y="1368272"/>
                </a:lnTo>
                <a:lnTo>
                  <a:pt x="260619" y="1325687"/>
                </a:lnTo>
                <a:lnTo>
                  <a:pt x="232130" y="1288161"/>
                </a:lnTo>
                <a:lnTo>
                  <a:pt x="185553" y="1261916"/>
                </a:lnTo>
                <a:lnTo>
                  <a:pt x="121793" y="1253159"/>
                </a:lnTo>
                <a:lnTo>
                  <a:pt x="92017" y="1256090"/>
                </a:lnTo>
                <a:lnTo>
                  <a:pt x="45595" y="1279530"/>
                </a:lnTo>
                <a:lnTo>
                  <a:pt x="16282" y="1324172"/>
                </a:lnTo>
                <a:lnTo>
                  <a:pt x="1809" y="1376679"/>
                </a:lnTo>
                <a:lnTo>
                  <a:pt x="0" y="1405051"/>
                </a:lnTo>
                <a:lnTo>
                  <a:pt x="2298" y="1437462"/>
                </a:lnTo>
                <a:lnTo>
                  <a:pt x="20686" y="1500956"/>
                </a:lnTo>
                <a:lnTo>
                  <a:pt x="57091" y="1561994"/>
                </a:lnTo>
                <a:lnTo>
                  <a:pt x="109241" y="1616581"/>
                </a:lnTo>
                <a:lnTo>
                  <a:pt x="141084" y="1641208"/>
                </a:lnTo>
                <a:lnTo>
                  <a:pt x="176507" y="1663713"/>
                </a:lnTo>
                <a:lnTo>
                  <a:pt x="215247" y="1683775"/>
                </a:lnTo>
                <a:lnTo>
                  <a:pt x="257304" y="1701394"/>
                </a:lnTo>
                <a:lnTo>
                  <a:pt x="302679" y="1716570"/>
                </a:lnTo>
                <a:lnTo>
                  <a:pt x="350909" y="1728766"/>
                </a:lnTo>
                <a:lnTo>
                  <a:pt x="401551" y="1737482"/>
                </a:lnTo>
                <a:lnTo>
                  <a:pt x="454608" y="1742714"/>
                </a:lnTo>
                <a:lnTo>
                  <a:pt x="510082" y="1744459"/>
                </a:lnTo>
                <a:lnTo>
                  <a:pt x="564863" y="1743040"/>
                </a:lnTo>
                <a:lnTo>
                  <a:pt x="617787" y="1738785"/>
                </a:lnTo>
                <a:lnTo>
                  <a:pt x="668853" y="1731693"/>
                </a:lnTo>
                <a:lnTo>
                  <a:pt x="718062" y="1721765"/>
                </a:lnTo>
                <a:lnTo>
                  <a:pt x="765414" y="1709000"/>
                </a:lnTo>
                <a:lnTo>
                  <a:pt x="810910" y="1693400"/>
                </a:lnTo>
                <a:lnTo>
                  <a:pt x="854549" y="1674963"/>
                </a:lnTo>
                <a:lnTo>
                  <a:pt x="896332" y="1653690"/>
                </a:lnTo>
                <a:lnTo>
                  <a:pt x="936259" y="1629582"/>
                </a:lnTo>
                <a:lnTo>
                  <a:pt x="974331" y="1602638"/>
                </a:lnTo>
                <a:close/>
              </a:path>
            </a:pathLst>
          </a:custGeom>
          <a:ln w="12700">
            <a:solidFill>
              <a:srgbClr val="7D1932"/>
            </a:solidFill>
          </a:ln>
        </p:spPr>
        <p:txBody>
          <a:bodyPr wrap="square" lIns="0" tIns="0" rIns="0" bIns="0" rtlCol="0"/>
          <a:lstStyle/>
          <a:p>
            <a:endParaRPr/>
          </a:p>
        </p:txBody>
      </p:sp>
      <p:sp>
        <p:nvSpPr>
          <p:cNvPr id="17" name="object 8">
            <a:extLst>
              <a:ext uri="{FF2B5EF4-FFF2-40B4-BE49-F238E27FC236}">
                <a16:creationId xmlns:a16="http://schemas.microsoft.com/office/drawing/2014/main" id="{3ADF9516-F89B-0739-501E-66BA01E2D5F7}"/>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8039AA41-7434-697F-17DA-13AFC36702EB}"/>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3B5946B1-903D-07F1-D9D4-C29BAC4C18EB}"/>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23925306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About u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8547B9-26E3-3DEF-B262-4FCB0430AD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19"/>
            <a:ext cx="10691812" cy="7558636"/>
          </a:xfrm>
          <a:prstGeom prst="rect">
            <a:avLst/>
          </a:prstGeom>
        </p:spPr>
      </p:pic>
      <p:grpSp>
        <p:nvGrpSpPr>
          <p:cNvPr id="5" name="object 2">
            <a:extLst>
              <a:ext uri="{FF2B5EF4-FFF2-40B4-BE49-F238E27FC236}">
                <a16:creationId xmlns:a16="http://schemas.microsoft.com/office/drawing/2014/main" id="{1B11BC66-8D2B-FBF2-54A0-4B1799448049}"/>
              </a:ext>
            </a:extLst>
          </p:cNvPr>
          <p:cNvGrpSpPr/>
          <p:nvPr userDrawn="1"/>
        </p:nvGrpSpPr>
        <p:grpSpPr>
          <a:xfrm>
            <a:off x="0" y="659708"/>
            <a:ext cx="10692130" cy="6641231"/>
            <a:chOff x="0" y="659707"/>
            <a:chExt cx="10692130" cy="6641231"/>
          </a:xfrm>
        </p:grpSpPr>
        <p:sp>
          <p:nvSpPr>
            <p:cNvPr id="10" name="object 4">
              <a:extLst>
                <a:ext uri="{FF2B5EF4-FFF2-40B4-BE49-F238E27FC236}">
                  <a16:creationId xmlns:a16="http://schemas.microsoft.com/office/drawing/2014/main" id="{4AF495D6-6CA8-35D7-DA4E-0495CFAFFC61}"/>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rgbClr val="FFFCF7"/>
              </a:solidFill>
            </a:ln>
          </p:spPr>
          <p:txBody>
            <a:bodyPr wrap="square" lIns="0" tIns="0" rIns="0" bIns="0" rtlCol="0"/>
            <a:lstStyle/>
            <a:p>
              <a:endParaRPr sz="1653"/>
            </a:p>
          </p:txBody>
        </p:sp>
        <p:sp>
          <p:nvSpPr>
            <p:cNvPr id="11" name="object 5">
              <a:extLst>
                <a:ext uri="{FF2B5EF4-FFF2-40B4-BE49-F238E27FC236}">
                  <a16:creationId xmlns:a16="http://schemas.microsoft.com/office/drawing/2014/main" id="{DB2A4B67-5F77-CFCC-28EA-2B2968C895CE}"/>
                </a:ext>
              </a:extLst>
            </p:cNvPr>
            <p:cNvSpPr/>
            <p:nvPr/>
          </p:nvSpPr>
          <p:spPr>
            <a:xfrm>
              <a:off x="4715992" y="7116153"/>
              <a:ext cx="763270" cy="184785"/>
            </a:xfrm>
            <a:custGeom>
              <a:avLst/>
              <a:gdLst/>
              <a:ahLst/>
              <a:cxnLst/>
              <a:rect l="l" t="t" r="r" b="b"/>
              <a:pathLst>
                <a:path w="763270" h="184784">
                  <a:moveTo>
                    <a:pt x="137248" y="139750"/>
                  </a:moveTo>
                  <a:lnTo>
                    <a:pt x="112890" y="105448"/>
                  </a:lnTo>
                  <a:lnTo>
                    <a:pt x="62928" y="95719"/>
                  </a:lnTo>
                  <a:lnTo>
                    <a:pt x="49225" y="93014"/>
                  </a:lnTo>
                  <a:lnTo>
                    <a:pt x="39522" y="89611"/>
                  </a:lnTo>
                  <a:lnTo>
                    <a:pt x="33756" y="84404"/>
                  </a:lnTo>
                  <a:lnTo>
                    <a:pt x="31851" y="76301"/>
                  </a:lnTo>
                  <a:lnTo>
                    <a:pt x="34124" y="68351"/>
                  </a:lnTo>
                  <a:lnTo>
                    <a:pt x="40881" y="62496"/>
                  </a:lnTo>
                  <a:lnTo>
                    <a:pt x="52057" y="58889"/>
                  </a:lnTo>
                  <a:lnTo>
                    <a:pt x="67589" y="57645"/>
                  </a:lnTo>
                  <a:lnTo>
                    <a:pt x="84201" y="59131"/>
                  </a:lnTo>
                  <a:lnTo>
                    <a:pt x="96405" y="63703"/>
                  </a:lnTo>
                  <a:lnTo>
                    <a:pt x="104228" y="71526"/>
                  </a:lnTo>
                  <a:lnTo>
                    <a:pt x="107734" y="82765"/>
                  </a:lnTo>
                  <a:lnTo>
                    <a:pt x="132067" y="82765"/>
                  </a:lnTo>
                  <a:lnTo>
                    <a:pt x="132067" y="81737"/>
                  </a:lnTo>
                  <a:lnTo>
                    <a:pt x="128028" y="62420"/>
                  </a:lnTo>
                  <a:lnTo>
                    <a:pt x="116014" y="48196"/>
                  </a:lnTo>
                  <a:lnTo>
                    <a:pt x="96240" y="39420"/>
                  </a:lnTo>
                  <a:lnTo>
                    <a:pt x="68884" y="36410"/>
                  </a:lnTo>
                  <a:lnTo>
                    <a:pt x="41770" y="39293"/>
                  </a:lnTo>
                  <a:lnTo>
                    <a:pt x="22237" y="47777"/>
                  </a:lnTo>
                  <a:lnTo>
                    <a:pt x="10439" y="61658"/>
                  </a:lnTo>
                  <a:lnTo>
                    <a:pt x="6477" y="80695"/>
                  </a:lnTo>
                  <a:lnTo>
                    <a:pt x="9537" y="96596"/>
                  </a:lnTo>
                  <a:lnTo>
                    <a:pt x="18681" y="107213"/>
                  </a:lnTo>
                  <a:lnTo>
                    <a:pt x="33896" y="114096"/>
                  </a:lnTo>
                  <a:lnTo>
                    <a:pt x="55156" y="118770"/>
                  </a:lnTo>
                  <a:lnTo>
                    <a:pt x="86233" y="124206"/>
                  </a:lnTo>
                  <a:lnTo>
                    <a:pt x="97472" y="126593"/>
                  </a:lnTo>
                  <a:lnTo>
                    <a:pt x="105295" y="129844"/>
                  </a:lnTo>
                  <a:lnTo>
                    <a:pt x="109867" y="134556"/>
                  </a:lnTo>
                  <a:lnTo>
                    <a:pt x="111353" y="141300"/>
                  </a:lnTo>
                  <a:lnTo>
                    <a:pt x="108572" y="149936"/>
                  </a:lnTo>
                  <a:lnTo>
                    <a:pt x="100317" y="156552"/>
                  </a:lnTo>
                  <a:lnTo>
                    <a:pt x="86779" y="160794"/>
                  </a:lnTo>
                  <a:lnTo>
                    <a:pt x="68110" y="162280"/>
                  </a:lnTo>
                  <a:lnTo>
                    <a:pt x="51917" y="160426"/>
                  </a:lnTo>
                  <a:lnTo>
                    <a:pt x="39624" y="155028"/>
                  </a:lnTo>
                  <a:lnTo>
                    <a:pt x="31394" y="146329"/>
                  </a:lnTo>
                  <a:lnTo>
                    <a:pt x="27444" y="134569"/>
                  </a:lnTo>
                  <a:lnTo>
                    <a:pt x="0" y="134569"/>
                  </a:lnTo>
                  <a:lnTo>
                    <a:pt x="5905" y="156692"/>
                  </a:lnTo>
                  <a:lnTo>
                    <a:pt x="19100" y="172288"/>
                  </a:lnTo>
                  <a:lnTo>
                    <a:pt x="39776" y="181521"/>
                  </a:lnTo>
                  <a:lnTo>
                    <a:pt x="68110" y="184556"/>
                  </a:lnTo>
                  <a:lnTo>
                    <a:pt x="98031" y="181521"/>
                  </a:lnTo>
                  <a:lnTo>
                    <a:pt x="119672" y="172745"/>
                  </a:lnTo>
                  <a:lnTo>
                    <a:pt x="132816" y="158661"/>
                  </a:lnTo>
                  <a:lnTo>
                    <a:pt x="137248" y="139750"/>
                  </a:lnTo>
                  <a:close/>
                </a:path>
                <a:path w="763270" h="184784">
                  <a:moveTo>
                    <a:pt x="292658" y="127838"/>
                  </a:moveTo>
                  <a:lnTo>
                    <a:pt x="266242" y="127838"/>
                  </a:lnTo>
                  <a:lnTo>
                    <a:pt x="261315" y="141541"/>
                  </a:lnTo>
                  <a:lnTo>
                    <a:pt x="252044" y="151980"/>
                  </a:lnTo>
                  <a:lnTo>
                    <a:pt x="239115" y="158648"/>
                  </a:lnTo>
                  <a:lnTo>
                    <a:pt x="223253" y="160985"/>
                  </a:lnTo>
                  <a:lnTo>
                    <a:pt x="203149" y="157467"/>
                  </a:lnTo>
                  <a:lnTo>
                    <a:pt x="187426" y="147383"/>
                  </a:lnTo>
                  <a:lnTo>
                    <a:pt x="177190" y="131483"/>
                  </a:lnTo>
                  <a:lnTo>
                    <a:pt x="173532" y="110490"/>
                  </a:lnTo>
                  <a:lnTo>
                    <a:pt x="177152" y="89331"/>
                  </a:lnTo>
                  <a:lnTo>
                    <a:pt x="187452" y="73355"/>
                  </a:lnTo>
                  <a:lnTo>
                    <a:pt x="203695" y="63246"/>
                  </a:lnTo>
                  <a:lnTo>
                    <a:pt x="225069" y="59728"/>
                  </a:lnTo>
                  <a:lnTo>
                    <a:pt x="239331" y="61607"/>
                  </a:lnTo>
                  <a:lnTo>
                    <a:pt x="251104" y="67005"/>
                  </a:lnTo>
                  <a:lnTo>
                    <a:pt x="259969" y="75565"/>
                  </a:lnTo>
                  <a:lnTo>
                    <a:pt x="265468" y="86918"/>
                  </a:lnTo>
                  <a:lnTo>
                    <a:pt x="291617" y="86918"/>
                  </a:lnTo>
                  <a:lnTo>
                    <a:pt x="283476" y="66027"/>
                  </a:lnTo>
                  <a:lnTo>
                    <a:pt x="268643" y="50101"/>
                  </a:lnTo>
                  <a:lnTo>
                    <a:pt x="248069" y="39966"/>
                  </a:lnTo>
                  <a:lnTo>
                    <a:pt x="222732" y="36410"/>
                  </a:lnTo>
                  <a:lnTo>
                    <a:pt x="192062" y="41795"/>
                  </a:lnTo>
                  <a:lnTo>
                    <a:pt x="168262" y="56934"/>
                  </a:lnTo>
                  <a:lnTo>
                    <a:pt x="152857" y="80340"/>
                  </a:lnTo>
                  <a:lnTo>
                    <a:pt x="147383" y="110490"/>
                  </a:lnTo>
                  <a:lnTo>
                    <a:pt x="152895" y="140639"/>
                  </a:lnTo>
                  <a:lnTo>
                    <a:pt x="168300" y="164033"/>
                  </a:lnTo>
                  <a:lnTo>
                    <a:pt x="191960" y="179171"/>
                  </a:lnTo>
                  <a:lnTo>
                    <a:pt x="222224" y="184556"/>
                  </a:lnTo>
                  <a:lnTo>
                    <a:pt x="248348" y="180606"/>
                  </a:lnTo>
                  <a:lnTo>
                    <a:pt x="269392" y="169303"/>
                  </a:lnTo>
                  <a:lnTo>
                    <a:pt x="284467" y="151447"/>
                  </a:lnTo>
                  <a:lnTo>
                    <a:pt x="292658" y="127838"/>
                  </a:lnTo>
                  <a:close/>
                </a:path>
                <a:path w="763270" h="184784">
                  <a:moveTo>
                    <a:pt x="440105" y="100114"/>
                  </a:moveTo>
                  <a:lnTo>
                    <a:pt x="429234" y="53238"/>
                  </a:lnTo>
                  <a:lnTo>
                    <a:pt x="387540" y="37439"/>
                  </a:lnTo>
                  <a:lnTo>
                    <a:pt x="370116" y="39293"/>
                  </a:lnTo>
                  <a:lnTo>
                    <a:pt x="354977" y="44665"/>
                  </a:lnTo>
                  <a:lnTo>
                    <a:pt x="341871" y="53289"/>
                  </a:lnTo>
                  <a:lnTo>
                    <a:pt x="330568" y="64897"/>
                  </a:lnTo>
                  <a:lnTo>
                    <a:pt x="330568" y="0"/>
                  </a:lnTo>
                  <a:lnTo>
                    <a:pt x="305447" y="0"/>
                  </a:lnTo>
                  <a:lnTo>
                    <a:pt x="305447" y="179628"/>
                  </a:lnTo>
                  <a:lnTo>
                    <a:pt x="330568" y="179628"/>
                  </a:lnTo>
                  <a:lnTo>
                    <a:pt x="330568" y="109181"/>
                  </a:lnTo>
                  <a:lnTo>
                    <a:pt x="334429" y="88290"/>
                  </a:lnTo>
                  <a:lnTo>
                    <a:pt x="345135" y="72377"/>
                  </a:lnTo>
                  <a:lnTo>
                    <a:pt x="361378" y="62242"/>
                  </a:lnTo>
                  <a:lnTo>
                    <a:pt x="381838" y="58686"/>
                  </a:lnTo>
                  <a:lnTo>
                    <a:pt x="397510" y="61074"/>
                  </a:lnTo>
                  <a:lnTo>
                    <a:pt x="407733" y="68402"/>
                  </a:lnTo>
                  <a:lnTo>
                    <a:pt x="413308" y="80975"/>
                  </a:lnTo>
                  <a:lnTo>
                    <a:pt x="414985" y="99085"/>
                  </a:lnTo>
                  <a:lnTo>
                    <a:pt x="414985" y="179628"/>
                  </a:lnTo>
                  <a:lnTo>
                    <a:pt x="440105" y="179628"/>
                  </a:lnTo>
                  <a:lnTo>
                    <a:pt x="440105" y="100114"/>
                  </a:lnTo>
                  <a:close/>
                </a:path>
                <a:path w="763270" h="184784">
                  <a:moveTo>
                    <a:pt x="547827" y="37312"/>
                  </a:moveTo>
                  <a:lnTo>
                    <a:pt x="543191" y="36715"/>
                  </a:lnTo>
                  <a:lnTo>
                    <a:pt x="538568" y="36410"/>
                  </a:lnTo>
                  <a:lnTo>
                    <a:pt x="529043" y="36410"/>
                  </a:lnTo>
                  <a:lnTo>
                    <a:pt x="524383" y="36715"/>
                  </a:lnTo>
                  <a:lnTo>
                    <a:pt x="519925" y="37312"/>
                  </a:lnTo>
                  <a:lnTo>
                    <a:pt x="519925" y="62217"/>
                  </a:lnTo>
                  <a:lnTo>
                    <a:pt x="524027" y="61341"/>
                  </a:lnTo>
                  <a:lnTo>
                    <a:pt x="528929" y="60477"/>
                  </a:lnTo>
                  <a:lnTo>
                    <a:pt x="538683" y="60477"/>
                  </a:lnTo>
                  <a:lnTo>
                    <a:pt x="543204" y="61341"/>
                  </a:lnTo>
                  <a:lnTo>
                    <a:pt x="547433" y="62217"/>
                  </a:lnTo>
                  <a:lnTo>
                    <a:pt x="547433" y="60477"/>
                  </a:lnTo>
                  <a:lnTo>
                    <a:pt x="547433" y="37312"/>
                  </a:lnTo>
                  <a:lnTo>
                    <a:pt x="547827" y="37312"/>
                  </a:lnTo>
                  <a:close/>
                </a:path>
                <a:path w="763270" h="184784">
                  <a:moveTo>
                    <a:pt x="611314" y="110477"/>
                  </a:moveTo>
                  <a:lnTo>
                    <a:pt x="608342" y="87503"/>
                  </a:lnTo>
                  <a:lnTo>
                    <a:pt x="608228" y="87185"/>
                  </a:lnTo>
                  <a:lnTo>
                    <a:pt x="599770" y="68122"/>
                  </a:lnTo>
                  <a:lnTo>
                    <a:pt x="599706" y="67970"/>
                  </a:lnTo>
                  <a:lnTo>
                    <a:pt x="585863" y="52717"/>
                  </a:lnTo>
                  <a:lnTo>
                    <a:pt x="567296" y="42176"/>
                  </a:lnTo>
                  <a:lnTo>
                    <a:pt x="567296" y="70650"/>
                  </a:lnTo>
                  <a:lnTo>
                    <a:pt x="574916" y="78066"/>
                  </a:lnTo>
                  <a:lnTo>
                    <a:pt x="580517" y="87185"/>
                  </a:lnTo>
                  <a:lnTo>
                    <a:pt x="583971" y="97993"/>
                  </a:lnTo>
                  <a:lnTo>
                    <a:pt x="585152" y="110477"/>
                  </a:lnTo>
                  <a:lnTo>
                    <a:pt x="581571" y="131597"/>
                  </a:lnTo>
                  <a:lnTo>
                    <a:pt x="571360" y="147485"/>
                  </a:lnTo>
                  <a:lnTo>
                    <a:pt x="555205" y="157505"/>
                  </a:lnTo>
                  <a:lnTo>
                    <a:pt x="533882" y="160985"/>
                  </a:lnTo>
                  <a:lnTo>
                    <a:pt x="512495" y="157505"/>
                  </a:lnTo>
                  <a:lnTo>
                    <a:pt x="496265" y="147485"/>
                  </a:lnTo>
                  <a:lnTo>
                    <a:pt x="485952" y="131597"/>
                  </a:lnTo>
                  <a:lnTo>
                    <a:pt x="482346" y="110477"/>
                  </a:lnTo>
                  <a:lnTo>
                    <a:pt x="483514" y="97993"/>
                  </a:lnTo>
                  <a:lnTo>
                    <a:pt x="486854" y="87503"/>
                  </a:lnTo>
                  <a:lnTo>
                    <a:pt x="486956" y="87185"/>
                  </a:lnTo>
                  <a:lnTo>
                    <a:pt x="492518" y="78066"/>
                  </a:lnTo>
                  <a:lnTo>
                    <a:pt x="500062" y="70650"/>
                  </a:lnTo>
                  <a:lnTo>
                    <a:pt x="500062" y="42316"/>
                  </a:lnTo>
                  <a:lnTo>
                    <a:pt x="481558" y="52882"/>
                  </a:lnTo>
                  <a:lnTo>
                    <a:pt x="467766" y="68122"/>
                  </a:lnTo>
                  <a:lnTo>
                    <a:pt x="459155" y="87503"/>
                  </a:lnTo>
                  <a:lnTo>
                    <a:pt x="456184" y="110477"/>
                  </a:lnTo>
                  <a:lnTo>
                    <a:pt x="461619" y="140855"/>
                  </a:lnTo>
                  <a:lnTo>
                    <a:pt x="477164" y="164223"/>
                  </a:lnTo>
                  <a:lnTo>
                    <a:pt x="501637" y="179247"/>
                  </a:lnTo>
                  <a:lnTo>
                    <a:pt x="533882" y="184556"/>
                  </a:lnTo>
                  <a:lnTo>
                    <a:pt x="566077" y="179247"/>
                  </a:lnTo>
                  <a:lnTo>
                    <a:pt x="590461" y="164223"/>
                  </a:lnTo>
                  <a:lnTo>
                    <a:pt x="592607" y="160985"/>
                  </a:lnTo>
                  <a:lnTo>
                    <a:pt x="605904" y="140855"/>
                  </a:lnTo>
                  <a:lnTo>
                    <a:pt x="611314" y="110477"/>
                  </a:lnTo>
                  <a:close/>
                </a:path>
                <a:path w="763270" h="184784">
                  <a:moveTo>
                    <a:pt x="763016" y="100076"/>
                  </a:moveTo>
                  <a:lnTo>
                    <a:pt x="752144" y="53200"/>
                  </a:lnTo>
                  <a:lnTo>
                    <a:pt x="710450" y="37401"/>
                  </a:lnTo>
                  <a:lnTo>
                    <a:pt x="693013" y="39243"/>
                  </a:lnTo>
                  <a:lnTo>
                    <a:pt x="677849" y="44615"/>
                  </a:lnTo>
                  <a:lnTo>
                    <a:pt x="664667" y="53251"/>
                  </a:lnTo>
                  <a:lnTo>
                    <a:pt x="653224" y="64858"/>
                  </a:lnTo>
                  <a:lnTo>
                    <a:pt x="653224" y="41033"/>
                  </a:lnTo>
                  <a:lnTo>
                    <a:pt x="628357" y="41033"/>
                  </a:lnTo>
                  <a:lnTo>
                    <a:pt x="628357" y="179590"/>
                  </a:lnTo>
                  <a:lnTo>
                    <a:pt x="653478" y="179590"/>
                  </a:lnTo>
                  <a:lnTo>
                    <a:pt x="653478" y="109143"/>
                  </a:lnTo>
                  <a:lnTo>
                    <a:pt x="657339" y="88239"/>
                  </a:lnTo>
                  <a:lnTo>
                    <a:pt x="668045" y="72326"/>
                  </a:lnTo>
                  <a:lnTo>
                    <a:pt x="684276" y="62191"/>
                  </a:lnTo>
                  <a:lnTo>
                    <a:pt x="704748" y="58635"/>
                  </a:lnTo>
                  <a:lnTo>
                    <a:pt x="720407" y="61010"/>
                  </a:lnTo>
                  <a:lnTo>
                    <a:pt x="730643" y="68338"/>
                  </a:lnTo>
                  <a:lnTo>
                    <a:pt x="736206" y="80924"/>
                  </a:lnTo>
                  <a:lnTo>
                    <a:pt x="737895" y="99047"/>
                  </a:lnTo>
                  <a:lnTo>
                    <a:pt x="737895" y="179590"/>
                  </a:lnTo>
                  <a:lnTo>
                    <a:pt x="763016" y="179590"/>
                  </a:lnTo>
                  <a:lnTo>
                    <a:pt x="763016" y="100076"/>
                  </a:lnTo>
                  <a:close/>
                </a:path>
              </a:pathLst>
            </a:custGeom>
            <a:solidFill>
              <a:srgbClr val="FFFFFF"/>
            </a:solidFill>
          </p:spPr>
          <p:txBody>
            <a:bodyPr wrap="square" lIns="0" tIns="0" rIns="0" bIns="0" rtlCol="0"/>
            <a:lstStyle/>
            <a:p>
              <a:endParaRPr sz="1653"/>
            </a:p>
          </p:txBody>
        </p:sp>
        <p:pic>
          <p:nvPicPr>
            <p:cNvPr id="12" name="object 6">
              <a:extLst>
                <a:ext uri="{FF2B5EF4-FFF2-40B4-BE49-F238E27FC236}">
                  <a16:creationId xmlns:a16="http://schemas.microsoft.com/office/drawing/2014/main" id="{18FECB50-A325-20DF-7CC7-0EDF276860E2}"/>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00861" y="7116006"/>
              <a:ext cx="501863" cy="184547"/>
            </a:xfrm>
            <a:prstGeom prst="rect">
              <a:avLst/>
            </a:prstGeom>
          </p:spPr>
        </p:pic>
        <p:sp>
          <p:nvSpPr>
            <p:cNvPr id="13" name="object 7">
              <a:extLst>
                <a:ext uri="{FF2B5EF4-FFF2-40B4-BE49-F238E27FC236}">
                  <a16:creationId xmlns:a16="http://schemas.microsoft.com/office/drawing/2014/main" id="{C67BCF6C-D025-6DD0-88DC-63B80273717D}"/>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rgbClr val="FFFCF7"/>
              </a:solidFill>
            </a:ln>
          </p:spPr>
          <p:txBody>
            <a:bodyPr wrap="square" lIns="0" tIns="0" rIns="0" bIns="0" rtlCol="0"/>
            <a:lstStyle/>
            <a:p>
              <a:endParaRPr sz="1653"/>
            </a:p>
          </p:txBody>
        </p:sp>
        <p:sp>
          <p:nvSpPr>
            <p:cNvPr id="14" name="object 8">
              <a:extLst>
                <a:ext uri="{FF2B5EF4-FFF2-40B4-BE49-F238E27FC236}">
                  <a16:creationId xmlns:a16="http://schemas.microsoft.com/office/drawing/2014/main" id="{468F8DF4-FD60-BE49-E188-24683123180E}"/>
                </a:ext>
              </a:extLst>
            </p:cNvPr>
            <p:cNvSpPr/>
            <p:nvPr/>
          </p:nvSpPr>
          <p:spPr>
            <a:xfrm>
              <a:off x="9085236" y="659707"/>
              <a:ext cx="1178560" cy="6223635"/>
            </a:xfrm>
            <a:custGeom>
              <a:avLst/>
              <a:gdLst/>
              <a:ahLst/>
              <a:cxnLst/>
              <a:rect l="l" t="t" r="r" b="b"/>
              <a:pathLst>
                <a:path w="1178559"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FFFCF7"/>
              </a:solidFill>
            </a:ln>
          </p:spPr>
          <p:txBody>
            <a:bodyPr wrap="square" lIns="0" tIns="0" rIns="0" bIns="0" rtlCol="0"/>
            <a:lstStyle/>
            <a:p>
              <a:endParaRPr sz="1653"/>
            </a:p>
          </p:txBody>
        </p:sp>
      </p:grpSp>
      <p:sp>
        <p:nvSpPr>
          <p:cNvPr id="16" name="object 8">
            <a:extLst>
              <a:ext uri="{FF2B5EF4-FFF2-40B4-BE49-F238E27FC236}">
                <a16:creationId xmlns:a16="http://schemas.microsoft.com/office/drawing/2014/main" id="{17410FD8-DF99-9751-CEA6-9C1281FE9F28}"/>
              </a:ext>
            </a:extLst>
          </p:cNvPr>
          <p:cNvSpPr/>
          <p:nvPr userDrawn="1"/>
        </p:nvSpPr>
        <p:spPr>
          <a:xfrm flipV="1">
            <a:off x="719849" y="1504133"/>
            <a:ext cx="3996139" cy="50247"/>
          </a:xfrm>
          <a:custGeom>
            <a:avLst/>
            <a:gdLst/>
            <a:ahLst/>
            <a:cxnLst/>
            <a:rect l="l" t="t" r="r" b="b"/>
            <a:pathLst>
              <a:path w="2835275">
                <a:moveTo>
                  <a:pt x="0" y="0"/>
                </a:moveTo>
                <a:lnTo>
                  <a:pt x="2834995" y="0"/>
                </a:lnTo>
              </a:path>
            </a:pathLst>
          </a:custGeom>
          <a:ln w="57150">
            <a:solidFill>
              <a:schemeClr val="bg1"/>
            </a:solidFill>
          </a:ln>
        </p:spPr>
        <p:txBody>
          <a:bodyPr wrap="square" lIns="0" tIns="0" rIns="0" bIns="0" rtlCol="0"/>
          <a:lstStyle/>
          <a:p>
            <a:endParaRPr sz="1653"/>
          </a:p>
        </p:txBody>
      </p:sp>
      <p:sp>
        <p:nvSpPr>
          <p:cNvPr id="3" name="object 3">
            <a:extLst>
              <a:ext uri="{FF2B5EF4-FFF2-40B4-BE49-F238E27FC236}">
                <a16:creationId xmlns:a16="http://schemas.microsoft.com/office/drawing/2014/main" id="{307BFFD0-38C2-26EB-5FE7-987A0D2AC290}"/>
              </a:ext>
            </a:extLst>
          </p:cNvPr>
          <p:cNvSpPr txBox="1"/>
          <p:nvPr userDrawn="1"/>
        </p:nvSpPr>
        <p:spPr>
          <a:xfrm>
            <a:off x="719852" y="1680182"/>
            <a:ext cx="3996140" cy="3602140"/>
          </a:xfrm>
          <a:prstGeom prst="rect">
            <a:avLst/>
          </a:prstGeom>
        </p:spPr>
        <p:txBody>
          <a:bodyPr vert="horz" wrap="square" lIns="0" tIns="12700" rIns="0" bIns="0" rtlCol="0">
            <a:spAutoFit/>
          </a:bodyPr>
          <a:lstStyle/>
          <a:p>
            <a:pPr marL="12699" marR="6984" algn="l">
              <a:lnSpc>
                <a:spcPct val="100000"/>
              </a:lnSpc>
              <a:spcBef>
                <a:spcPts val="100"/>
              </a:spcBef>
            </a:pPr>
            <a:r>
              <a:rPr lang="en-US" sz="2400" b="0" dirty="0">
                <a:solidFill>
                  <a:schemeClr val="bg1"/>
                </a:solidFill>
                <a:latin typeface="+mj-lt"/>
              </a:rPr>
              <a:t>Pioneering legal excellence in Central Eastern Europe since 1950.</a:t>
            </a:r>
          </a:p>
          <a:p>
            <a:pPr marL="12699" marR="6984" algn="just">
              <a:lnSpc>
                <a:spcPct val="150000"/>
              </a:lnSpc>
              <a:spcBef>
                <a:spcPts val="100"/>
              </a:spcBef>
            </a:pPr>
            <a:br>
              <a:rPr lang="en-US" sz="1600" dirty="0">
                <a:solidFill>
                  <a:schemeClr val="bg1"/>
                </a:solidFill>
              </a:rPr>
            </a:br>
            <a:r>
              <a:rPr lang="en-US" sz="1000" spc="-10" baseline="0" dirty="0">
                <a:solidFill>
                  <a:schemeClr val="bg1"/>
                </a:solidFill>
              </a:rPr>
              <a:t>Founded 1950 in Austria, Schoenherr is a leading European full-service law firm with a strong footprint in Central Eastern Europe (CEE). The firm operates 16 offices in 15 countries.* Schoenherr combines an international mindset with solid local knowledge. Trusted by global and regional clients for its high-end capabilities, Schoenherr delivers cross-border legal solutions at the highest international standards, built on market knowledge and innovation.</a:t>
            </a:r>
          </a:p>
          <a:p>
            <a:pPr marL="12699" marR="6984" algn="just">
              <a:lnSpc>
                <a:spcPct val="150000"/>
              </a:lnSpc>
              <a:spcBef>
                <a:spcPts val="100"/>
              </a:spcBef>
            </a:pPr>
            <a:r>
              <a:rPr lang="en-US" sz="1200" spc="-10" baseline="0" dirty="0">
                <a:solidFill>
                  <a:schemeClr val="bg1"/>
                </a:solidFill>
              </a:rPr>
              <a:t> </a:t>
            </a:r>
          </a:p>
        </p:txBody>
      </p:sp>
      <p:sp>
        <p:nvSpPr>
          <p:cNvPr id="4" name="TextBox 3">
            <a:extLst>
              <a:ext uri="{FF2B5EF4-FFF2-40B4-BE49-F238E27FC236}">
                <a16:creationId xmlns:a16="http://schemas.microsoft.com/office/drawing/2014/main" id="{B310CFA6-1FA2-8C20-EFE8-BFAE2D4C7B94}"/>
              </a:ext>
            </a:extLst>
          </p:cNvPr>
          <p:cNvSpPr txBox="1"/>
          <p:nvPr userDrawn="1"/>
        </p:nvSpPr>
        <p:spPr>
          <a:xfrm>
            <a:off x="719850" y="723988"/>
            <a:ext cx="2986882" cy="230832"/>
          </a:xfrm>
          <a:prstGeom prst="rect">
            <a:avLst/>
          </a:prstGeom>
          <a:noFill/>
        </p:spPr>
        <p:txBody>
          <a:bodyPr wrap="square" lIns="0">
            <a:spAutoFit/>
          </a:bodyPr>
          <a:lstStyle/>
          <a:p>
            <a:r>
              <a:rPr lang="de-DE" sz="900" kern="1200" dirty="0">
                <a:solidFill>
                  <a:schemeClr val="bg1"/>
                </a:solidFill>
                <a:latin typeface="+mn-lt"/>
                <a:ea typeface="+mn-ea"/>
                <a:cs typeface="+mn-cs"/>
              </a:rPr>
              <a:t>About Schoenherr</a:t>
            </a:r>
            <a:endParaRPr lang="de-AT" sz="900" kern="1200" dirty="0">
              <a:solidFill>
                <a:schemeClr val="bg1"/>
              </a:solidFill>
              <a:latin typeface="+mn-lt"/>
              <a:ea typeface="+mn-ea"/>
              <a:cs typeface="+mn-cs"/>
            </a:endParaRPr>
          </a:p>
        </p:txBody>
      </p:sp>
      <p:sp>
        <p:nvSpPr>
          <p:cNvPr id="2" name="TextBox 1">
            <a:extLst>
              <a:ext uri="{FF2B5EF4-FFF2-40B4-BE49-F238E27FC236}">
                <a16:creationId xmlns:a16="http://schemas.microsoft.com/office/drawing/2014/main" id="{49FB33AD-EF09-6EF3-F749-58CAEFEB3469}"/>
              </a:ext>
            </a:extLst>
          </p:cNvPr>
          <p:cNvSpPr txBox="1"/>
          <p:nvPr userDrawn="1"/>
        </p:nvSpPr>
        <p:spPr>
          <a:xfrm>
            <a:off x="719848" y="5892828"/>
            <a:ext cx="3996139" cy="625108"/>
          </a:xfrm>
          <a:prstGeom prst="rect">
            <a:avLst/>
          </a:prstGeom>
          <a:noFill/>
        </p:spPr>
        <p:txBody>
          <a:bodyPr wrap="square" lIns="0" tIns="0" rIns="0" bIns="0">
            <a:spAutoFit/>
          </a:bodyPr>
          <a:lstStyle/>
          <a:p>
            <a:pPr algn="just">
              <a:lnSpc>
                <a:spcPts val="1000"/>
              </a:lnSpc>
            </a:pPr>
            <a:r>
              <a:rPr lang="en-US" sz="600" spc="-10" dirty="0">
                <a:solidFill>
                  <a:schemeClr val="bg1"/>
                </a:solidFill>
              </a:rPr>
              <a:t>*</a:t>
            </a:r>
            <a:r>
              <a:rPr lang="en-US" sz="600" i="1" spc="-10" dirty="0">
                <a:solidFill>
                  <a:schemeClr val="bg1"/>
                </a:solidFill>
              </a:rPr>
              <a:t>Schoenherr has offices, country desks and permanent cooperation partners in Albania, Austria, Belgium, Bosnia &amp; Herzegovina, Bulgaria, Croatia, Czech Republic, Hungary, North Macedonia, Montenegro, Moldova, Poland, Romania, Serbia, Slovakia, Slovenia, Türkiye, Ukraine, and United Kingdom. Schoenherr is in compliance with the respective local legal standards and conduct rules in all countries where it is active; therefore, the local firm's name may vary from jurisdiction to jurisdiction.</a:t>
            </a:r>
            <a:endParaRPr lang="de-AT" sz="600" i="1" spc="-10" dirty="0">
              <a:solidFill>
                <a:schemeClr val="bg1"/>
              </a:solidFill>
            </a:endParaRPr>
          </a:p>
        </p:txBody>
      </p:sp>
    </p:spTree>
    <p:extLst>
      <p:ext uri="{BB962C8B-B14F-4D97-AF65-F5344CB8AC3E}">
        <p14:creationId xmlns:p14="http://schemas.microsoft.com/office/powerpoint/2010/main" val="2835983253"/>
      </p:ext>
    </p:extLst>
  </p:cSld>
  <p:clrMapOvr>
    <a:masterClrMapping/>
  </p:clrMapOvr>
  <p:extLst>
    <p:ext uri="{DCECCB84-F9BA-43D5-87BE-67443E8EF086}">
      <p15:sldGuideLst xmlns:p15="http://schemas.microsoft.com/office/powerpoint/2012/main">
        <p15:guide id="1" orient="horz" pos="2358">
          <p15:clr>
            <a:srgbClr val="FBAE40"/>
          </p15:clr>
        </p15:guide>
        <p15:guide id="2" pos="336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About us footpri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8873F0-8906-B9AF-E2DA-93B9949295DC}"/>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object 6">
            <a:extLst>
              <a:ext uri="{FF2B5EF4-FFF2-40B4-BE49-F238E27FC236}">
                <a16:creationId xmlns:a16="http://schemas.microsoft.com/office/drawing/2014/main" id="{CD98187E-EC26-5032-0592-599F926B53CC}"/>
              </a:ext>
            </a:extLst>
          </p:cNvPr>
          <p:cNvSpPr txBox="1"/>
          <p:nvPr userDrawn="1"/>
        </p:nvSpPr>
        <p:spPr>
          <a:xfrm>
            <a:off x="743487" y="3106137"/>
            <a:ext cx="1012080" cy="2655407"/>
          </a:xfrm>
          <a:prstGeom prst="rect">
            <a:avLst/>
          </a:prstGeom>
        </p:spPr>
        <p:txBody>
          <a:bodyPr vert="horz" wrap="square" lIns="0" tIns="5715" rIns="0" bIns="0" rtlCol="0">
            <a:spAutoFit/>
          </a:bodyPr>
          <a:lstStyle/>
          <a:p>
            <a:pPr marL="12699" marR="179695">
              <a:lnSpc>
                <a:spcPts val="1300"/>
              </a:lnSpc>
              <a:spcBef>
                <a:spcPts val="0"/>
              </a:spcBef>
            </a:pPr>
            <a:r>
              <a:rPr lang="en-US" sz="900" b="1" spc="-10" baseline="0" noProof="0" dirty="0">
                <a:solidFill>
                  <a:schemeClr val="tx1"/>
                </a:solidFill>
                <a:latin typeface="+mn-lt"/>
                <a:cs typeface="Arial"/>
              </a:rPr>
              <a:t>   Offices </a:t>
            </a:r>
            <a:r>
              <a:rPr lang="en-US" sz="900" spc="-10" baseline="0" noProof="0" dirty="0">
                <a:solidFill>
                  <a:schemeClr val="tx1"/>
                </a:solidFill>
                <a:latin typeface="+mn-lt"/>
                <a:cs typeface="Arial"/>
              </a:rPr>
              <a:t>Austria Belgium/EU Bulgaria Croatia</a:t>
            </a:r>
          </a:p>
          <a:p>
            <a:pPr marL="12699" marR="5080">
              <a:lnSpc>
                <a:spcPts val="1300"/>
              </a:lnSpc>
              <a:spcBef>
                <a:spcPts val="0"/>
              </a:spcBef>
            </a:pPr>
            <a:r>
              <a:rPr lang="en-US" sz="900" spc="-10" baseline="0" noProof="0" dirty="0">
                <a:solidFill>
                  <a:schemeClr val="tx1"/>
                </a:solidFill>
                <a:latin typeface="+mn-lt"/>
                <a:cs typeface="Arial"/>
              </a:rPr>
              <a:t>Czech Republic Hungary </a:t>
            </a:r>
          </a:p>
          <a:p>
            <a:pPr marL="12699" marR="5080">
              <a:lnSpc>
                <a:spcPts val="1300"/>
              </a:lnSpc>
              <a:spcBef>
                <a:spcPts val="0"/>
              </a:spcBef>
            </a:pPr>
            <a:r>
              <a:rPr lang="en-US" sz="900" spc="-10" baseline="0" noProof="0" dirty="0">
                <a:solidFill>
                  <a:schemeClr val="tx1"/>
                </a:solidFill>
                <a:latin typeface="+mn-lt"/>
                <a:cs typeface="Arial"/>
              </a:rPr>
              <a:t>Moldova Montenegro Poland </a:t>
            </a:r>
          </a:p>
          <a:p>
            <a:pPr marL="12699" marR="5080">
              <a:lnSpc>
                <a:spcPts val="1300"/>
              </a:lnSpc>
              <a:spcBef>
                <a:spcPts val="0"/>
              </a:spcBef>
            </a:pPr>
            <a:r>
              <a:rPr lang="en-US" sz="900" spc="-10" baseline="0" noProof="0" dirty="0">
                <a:solidFill>
                  <a:schemeClr val="tx1"/>
                </a:solidFill>
                <a:latin typeface="+mn-lt"/>
                <a:cs typeface="Arial"/>
              </a:rPr>
              <a:t>Romania </a:t>
            </a:r>
          </a:p>
          <a:p>
            <a:pPr marL="12699" marR="5080">
              <a:lnSpc>
                <a:spcPts val="1300"/>
              </a:lnSpc>
              <a:spcBef>
                <a:spcPts val="0"/>
              </a:spcBef>
            </a:pPr>
            <a:r>
              <a:rPr lang="en-US" sz="900" spc="-10" baseline="0" noProof="0" dirty="0">
                <a:solidFill>
                  <a:schemeClr val="tx1"/>
                </a:solidFill>
                <a:latin typeface="+mn-lt"/>
                <a:cs typeface="Arial"/>
              </a:rPr>
              <a:t>Serbia </a:t>
            </a:r>
          </a:p>
          <a:p>
            <a:pPr marL="12699" marR="5080">
              <a:lnSpc>
                <a:spcPts val="1300"/>
              </a:lnSpc>
              <a:spcBef>
                <a:spcPts val="0"/>
              </a:spcBef>
            </a:pPr>
            <a:r>
              <a:rPr lang="en-US" sz="900" spc="-10" baseline="0" noProof="0" dirty="0">
                <a:solidFill>
                  <a:schemeClr val="tx1"/>
                </a:solidFill>
                <a:latin typeface="+mn-lt"/>
                <a:cs typeface="Arial"/>
              </a:rPr>
              <a:t>Slovakia </a:t>
            </a:r>
          </a:p>
          <a:p>
            <a:pPr marL="12699" marR="5080">
              <a:lnSpc>
                <a:spcPts val="1300"/>
              </a:lnSpc>
              <a:spcBef>
                <a:spcPts val="0"/>
              </a:spcBef>
            </a:pPr>
            <a:r>
              <a:rPr lang="en-US" sz="900" spc="-10" baseline="0" noProof="0" dirty="0">
                <a:solidFill>
                  <a:schemeClr val="tx1"/>
                </a:solidFill>
                <a:latin typeface="+mn-lt"/>
                <a:cs typeface="Arial"/>
              </a:rPr>
              <a:t>Slovenia </a:t>
            </a:r>
          </a:p>
          <a:p>
            <a:pPr marL="12699" marR="5080">
              <a:lnSpc>
                <a:spcPts val="1300"/>
              </a:lnSpc>
              <a:spcBef>
                <a:spcPts val="0"/>
              </a:spcBef>
            </a:pPr>
            <a:r>
              <a:rPr lang="en-US" sz="900" spc="-10" baseline="0" noProof="0" dirty="0">
                <a:solidFill>
                  <a:schemeClr val="tx1"/>
                </a:solidFill>
                <a:latin typeface="+mn-lt"/>
                <a:cs typeface="Arial"/>
              </a:rPr>
              <a:t>Türkiye</a:t>
            </a:r>
          </a:p>
          <a:p>
            <a:pPr marL="12699" marR="5080">
              <a:lnSpc>
                <a:spcPts val="1300"/>
              </a:lnSpc>
              <a:spcBef>
                <a:spcPts val="0"/>
              </a:spcBef>
            </a:pPr>
            <a:r>
              <a:rPr lang="en-US" sz="900" spc="-10" baseline="0" noProof="0" dirty="0">
                <a:solidFill>
                  <a:schemeClr val="tx1"/>
                </a:solidFill>
                <a:latin typeface="+mn-lt"/>
                <a:cs typeface="Arial"/>
              </a:rPr>
              <a:t>United Kingdom</a:t>
            </a:r>
          </a:p>
        </p:txBody>
      </p:sp>
      <p:sp>
        <p:nvSpPr>
          <p:cNvPr id="17" name="object 7">
            <a:extLst>
              <a:ext uri="{FF2B5EF4-FFF2-40B4-BE49-F238E27FC236}">
                <a16:creationId xmlns:a16="http://schemas.microsoft.com/office/drawing/2014/main" id="{99836ADA-5B21-F7AC-A787-BB533B929F3F}"/>
              </a:ext>
            </a:extLst>
          </p:cNvPr>
          <p:cNvSpPr txBox="1"/>
          <p:nvPr userDrawn="1"/>
        </p:nvSpPr>
        <p:spPr>
          <a:xfrm>
            <a:off x="734103" y="5831979"/>
            <a:ext cx="1541293" cy="857479"/>
          </a:xfrm>
          <a:prstGeom prst="rect">
            <a:avLst/>
          </a:prstGeom>
        </p:spPr>
        <p:txBody>
          <a:bodyPr vert="horz" wrap="square" lIns="0" tIns="28575" rIns="0" bIns="0" rtlCol="0">
            <a:spAutoFit/>
          </a:bodyPr>
          <a:lstStyle/>
          <a:p>
            <a:pPr marL="12699">
              <a:lnSpc>
                <a:spcPts val="1300"/>
              </a:lnSpc>
              <a:spcBef>
                <a:spcPts val="0"/>
              </a:spcBef>
            </a:pPr>
            <a:r>
              <a:rPr lang="en-US" sz="900" b="1" spc="-10" baseline="0" noProof="0" dirty="0">
                <a:solidFill>
                  <a:schemeClr val="tx1"/>
                </a:solidFill>
                <a:latin typeface="+mn-lt"/>
                <a:cs typeface="Arial"/>
              </a:rPr>
              <a:t>   Country Desks</a:t>
            </a:r>
          </a:p>
          <a:p>
            <a:pPr marL="12699">
              <a:lnSpc>
                <a:spcPts val="1300"/>
              </a:lnSpc>
              <a:spcBef>
                <a:spcPts val="0"/>
              </a:spcBef>
            </a:pPr>
            <a:r>
              <a:rPr lang="en-US" sz="900" spc="-10" baseline="0" noProof="0" dirty="0">
                <a:solidFill>
                  <a:schemeClr val="tx1"/>
                </a:solidFill>
                <a:latin typeface="+mn-lt"/>
                <a:cs typeface="Arial"/>
              </a:rPr>
              <a:t>Albania</a:t>
            </a:r>
          </a:p>
          <a:p>
            <a:pPr marL="12699" marR="5080">
              <a:lnSpc>
                <a:spcPts val="1300"/>
              </a:lnSpc>
              <a:spcBef>
                <a:spcPts val="0"/>
              </a:spcBef>
            </a:pPr>
            <a:r>
              <a:rPr lang="en-US" sz="900" spc="-10" baseline="0" noProof="0" dirty="0">
                <a:solidFill>
                  <a:schemeClr val="tx1"/>
                </a:solidFill>
                <a:latin typeface="+mn-lt"/>
                <a:cs typeface="Arial"/>
              </a:rPr>
              <a:t>Bosnia &amp; Herzegovina North Macedonia </a:t>
            </a:r>
          </a:p>
          <a:p>
            <a:pPr marL="12699" marR="5080">
              <a:lnSpc>
                <a:spcPts val="1300"/>
              </a:lnSpc>
              <a:spcBef>
                <a:spcPts val="0"/>
              </a:spcBef>
            </a:pPr>
            <a:r>
              <a:rPr lang="en-US" sz="900" spc="-10" baseline="0" noProof="0" dirty="0">
                <a:solidFill>
                  <a:schemeClr val="tx1"/>
                </a:solidFill>
                <a:latin typeface="+mn-lt"/>
                <a:cs typeface="Arial"/>
              </a:rPr>
              <a:t>Ukraine</a:t>
            </a:r>
          </a:p>
        </p:txBody>
      </p:sp>
      <p:pic>
        <p:nvPicPr>
          <p:cNvPr id="21" name="Grafik 6" descr="schoenherr-logo-grey-CMYK.gif">
            <a:extLst>
              <a:ext uri="{FF2B5EF4-FFF2-40B4-BE49-F238E27FC236}">
                <a16:creationId xmlns:a16="http://schemas.microsoft.com/office/drawing/2014/main" id="{40ED09DF-70A1-F997-C0C5-B7D1B5B48F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57" name="object 12">
            <a:extLst>
              <a:ext uri="{FF2B5EF4-FFF2-40B4-BE49-F238E27FC236}">
                <a16:creationId xmlns:a16="http://schemas.microsoft.com/office/drawing/2014/main" id="{3A97A580-60CB-CBDF-D394-6DF5CCF5B455}"/>
              </a:ext>
            </a:extLst>
          </p:cNvPr>
          <p:cNvSpPr txBox="1"/>
          <p:nvPr userDrawn="1"/>
        </p:nvSpPr>
        <p:spPr>
          <a:xfrm>
            <a:off x="734103" y="1080627"/>
            <a:ext cx="4359126" cy="937837"/>
          </a:xfrm>
          <a:prstGeom prst="rect">
            <a:avLst/>
          </a:prstGeom>
          <a:noFill/>
          <a:ln>
            <a:noFill/>
          </a:ln>
        </p:spPr>
        <p:txBody>
          <a:bodyPr vert="horz" wrap="square" lIns="0" tIns="20320" rIns="0" bIns="0" rtlCol="0">
            <a:spAutoFit/>
          </a:bodyPr>
          <a:lstStyle/>
          <a:p>
            <a:pPr marL="12699" marR="5080" algn="l">
              <a:lnSpc>
                <a:spcPct val="96200"/>
              </a:lnSpc>
              <a:spcBef>
                <a:spcPts val="160"/>
              </a:spcBef>
            </a:pPr>
            <a:r>
              <a:rPr lang="en-US" sz="2000" i="0" spc="0" baseline="0" noProof="0" dirty="0">
                <a:solidFill>
                  <a:schemeClr val="tx2"/>
                </a:solidFill>
                <a:latin typeface="Georgia"/>
                <a:cs typeface="Georgia"/>
              </a:rPr>
              <a:t>Schoenherr has a significant footprint across Central Eastern Europe.</a:t>
            </a:r>
          </a:p>
          <a:p>
            <a:pPr marL="12699" marR="5080" algn="l">
              <a:lnSpc>
                <a:spcPct val="96200"/>
              </a:lnSpc>
              <a:spcBef>
                <a:spcPts val="160"/>
              </a:spcBef>
            </a:pPr>
            <a:endParaRPr lang="en-US" sz="2000" i="0" spc="0" baseline="0" noProof="0" dirty="0">
              <a:solidFill>
                <a:schemeClr val="tx2"/>
              </a:solidFill>
              <a:latin typeface="Georgia"/>
              <a:cs typeface="Georgia"/>
            </a:endParaRPr>
          </a:p>
        </p:txBody>
      </p:sp>
      <p:sp>
        <p:nvSpPr>
          <p:cNvPr id="2" name="TextBox 1">
            <a:extLst>
              <a:ext uri="{FF2B5EF4-FFF2-40B4-BE49-F238E27FC236}">
                <a16:creationId xmlns:a16="http://schemas.microsoft.com/office/drawing/2014/main" id="{C97DBC81-BC65-A521-52D7-0FBA28B885E4}"/>
              </a:ext>
            </a:extLst>
          </p:cNvPr>
          <p:cNvSpPr txBox="1"/>
          <p:nvPr userDrawn="1"/>
        </p:nvSpPr>
        <p:spPr>
          <a:xfrm>
            <a:off x="8965603" y="1752823"/>
            <a:ext cx="1505752" cy="2893100"/>
          </a:xfrm>
          <a:prstGeom prst="rect">
            <a:avLst/>
          </a:prstGeom>
          <a:noFill/>
        </p:spPr>
        <p:txBody>
          <a:bodyPr wrap="square" tIns="0" rtlCol="0">
            <a:spAutoFit/>
          </a:bodyPr>
          <a:lstStyle/>
          <a:p>
            <a:r>
              <a:rPr lang="en-GB" sz="2000" dirty="0">
                <a:solidFill>
                  <a:schemeClr val="tx2"/>
                </a:solidFill>
                <a:latin typeface="+mj-lt"/>
                <a:ea typeface="Verdana" panose="020B0604030504040204" pitchFamily="34" charset="0"/>
              </a:rPr>
              <a:t>450+</a:t>
            </a:r>
            <a:r>
              <a:rPr lang="en-GB" sz="2000" dirty="0">
                <a:solidFill>
                  <a:schemeClr val="tx2"/>
                </a:solidFill>
                <a:latin typeface="+mn-lt"/>
                <a:ea typeface="Verdana" panose="020B0604030504040204" pitchFamily="34" charset="0"/>
              </a:rPr>
              <a:t> </a:t>
            </a:r>
          </a:p>
          <a:p>
            <a:r>
              <a:rPr lang="en-GB" sz="800" dirty="0">
                <a:solidFill>
                  <a:schemeClr val="tx1"/>
                </a:solidFill>
                <a:latin typeface="+mn-lt"/>
                <a:ea typeface="Verdana" panose="020B0604030504040204" pitchFamily="34" charset="0"/>
                <a:cs typeface="Verdana" panose="020B0604030504040204" pitchFamily="34" charset="0"/>
              </a:rPr>
              <a:t>Lawyers</a:t>
            </a:r>
          </a:p>
          <a:p>
            <a:endParaRPr lang="en-GB" sz="800" dirty="0">
              <a:solidFill>
                <a:schemeClr val="tx1"/>
              </a:solidFill>
              <a:latin typeface="+mn-lt"/>
              <a:ea typeface="Verdana" panose="020B0604030504040204" pitchFamily="34" charset="0"/>
              <a:cs typeface="Verdana" panose="020B0604030504040204" pitchFamily="34" charset="0"/>
            </a:endParaRPr>
          </a:p>
          <a:p>
            <a:r>
              <a:rPr lang="en-GB" sz="2000" dirty="0">
                <a:solidFill>
                  <a:schemeClr val="tx2"/>
                </a:solidFill>
                <a:latin typeface="+mj-lt"/>
                <a:ea typeface="Verdana" panose="020B0604030504040204" pitchFamily="34" charset="0"/>
              </a:rPr>
              <a:t>800+</a:t>
            </a:r>
          </a:p>
          <a:p>
            <a:r>
              <a:rPr lang="en-GB" sz="800" dirty="0">
                <a:solidFill>
                  <a:schemeClr val="tx1"/>
                </a:solidFill>
                <a:latin typeface="+mn-lt"/>
                <a:ea typeface="Verdana" panose="020B0604030504040204" pitchFamily="34" charset="0"/>
                <a:cs typeface="Verdana" panose="020B0604030504040204" pitchFamily="34" charset="0"/>
              </a:rPr>
              <a:t>Lawyers and staff</a:t>
            </a:r>
          </a:p>
          <a:p>
            <a:endParaRPr lang="en-GB" sz="900" dirty="0">
              <a:solidFill>
                <a:schemeClr val="tx1"/>
              </a:solidFill>
              <a:latin typeface="+mn-lt"/>
              <a:ea typeface="Verdana" panose="020B0604030504040204" pitchFamily="34" charset="0"/>
              <a:cs typeface="Verdana" panose="020B0604030504040204" pitchFamily="34" charset="0"/>
            </a:endParaRPr>
          </a:p>
          <a:p>
            <a:r>
              <a:rPr lang="en-US" sz="2000" dirty="0">
                <a:solidFill>
                  <a:schemeClr val="tx2"/>
                </a:solidFill>
                <a:latin typeface="+mj-lt"/>
                <a:ea typeface="Verdana" panose="020B0604030504040204" pitchFamily="34" charset="0"/>
              </a:rPr>
              <a:t>60%</a:t>
            </a:r>
            <a:r>
              <a:rPr lang="en-US" sz="1000" dirty="0">
                <a:solidFill>
                  <a:schemeClr val="tx2"/>
                </a:solidFill>
                <a:latin typeface="+mj-lt"/>
              </a:rPr>
              <a:t>	</a:t>
            </a:r>
          </a:p>
          <a:p>
            <a:r>
              <a:rPr lang="en-US" sz="800" dirty="0">
                <a:solidFill>
                  <a:schemeClr val="tx1"/>
                </a:solidFill>
                <a:latin typeface="+mn-lt"/>
              </a:rPr>
              <a:t>Women</a:t>
            </a:r>
          </a:p>
          <a:p>
            <a:endParaRPr lang="en-US" sz="800" dirty="0">
              <a:solidFill>
                <a:schemeClr val="tx1"/>
              </a:solidFill>
              <a:latin typeface="+mn-lt"/>
            </a:endParaRPr>
          </a:p>
          <a:p>
            <a:r>
              <a:rPr lang="en-US" sz="2000" kern="1200" dirty="0">
                <a:solidFill>
                  <a:schemeClr val="tx2"/>
                </a:solidFill>
                <a:latin typeface="+mj-lt"/>
                <a:ea typeface="Verdana" panose="020B0604030504040204" pitchFamily="34" charset="0"/>
                <a:cs typeface="+mn-cs"/>
              </a:rPr>
              <a:t>16</a:t>
            </a:r>
          </a:p>
          <a:p>
            <a:r>
              <a:rPr lang="en-US" sz="800" dirty="0">
                <a:solidFill>
                  <a:schemeClr val="tx1"/>
                </a:solidFill>
                <a:latin typeface="+mn-lt"/>
              </a:rPr>
              <a:t>Offices</a:t>
            </a:r>
          </a:p>
          <a:p>
            <a:endParaRPr lang="en-GB" sz="800" dirty="0">
              <a:solidFill>
                <a:schemeClr val="tx1"/>
              </a:solidFill>
              <a:latin typeface="+mn-lt"/>
              <a:ea typeface="Verdana" panose="020B0604030504040204" pitchFamily="34" charset="0"/>
              <a:cs typeface="Verdana" panose="020B0604030504040204" pitchFamily="34" charset="0"/>
            </a:endParaRPr>
          </a:p>
          <a:p>
            <a:r>
              <a:rPr lang="en-GB" sz="2000" kern="1200" dirty="0">
                <a:solidFill>
                  <a:schemeClr val="tx2"/>
                </a:solidFill>
                <a:latin typeface="+mj-lt"/>
                <a:ea typeface="Verdana" panose="020B0604030504040204" pitchFamily="34" charset="0"/>
                <a:cs typeface="+mn-cs"/>
              </a:rPr>
              <a:t>4</a:t>
            </a:r>
          </a:p>
          <a:p>
            <a:r>
              <a:rPr lang="en-GB" sz="800" dirty="0">
                <a:solidFill>
                  <a:schemeClr val="tx1"/>
                </a:solidFill>
                <a:latin typeface="+mn-lt"/>
                <a:ea typeface="Verdana" panose="020B0604030504040204" pitchFamily="34" charset="0"/>
                <a:cs typeface="Verdana" panose="020B0604030504040204" pitchFamily="34" charset="0"/>
              </a:rPr>
              <a:t>Desks</a:t>
            </a:r>
          </a:p>
          <a:p>
            <a:endParaRPr lang="en-GB" sz="900" dirty="0">
              <a:solidFill>
                <a:schemeClr val="tx1"/>
              </a:solidFill>
              <a:latin typeface="+mn-lt"/>
              <a:ea typeface="Verdana" panose="020B0604030504040204" pitchFamily="34" charset="0"/>
              <a:cs typeface="Verdana" panose="020B0604030504040204" pitchFamily="34" charset="0"/>
            </a:endParaRPr>
          </a:p>
        </p:txBody>
      </p:sp>
      <p:sp>
        <p:nvSpPr>
          <p:cNvPr id="4" name="bg object 16">
            <a:extLst>
              <a:ext uri="{FF2B5EF4-FFF2-40B4-BE49-F238E27FC236}">
                <a16:creationId xmlns:a16="http://schemas.microsoft.com/office/drawing/2014/main" id="{10887DFC-BCC8-E8FF-D9FA-F0547676B5AD}"/>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7" name="TextBox 6">
            <a:extLst>
              <a:ext uri="{FF2B5EF4-FFF2-40B4-BE49-F238E27FC236}">
                <a16:creationId xmlns:a16="http://schemas.microsoft.com/office/drawing/2014/main" id="{6DA03CFF-CA12-4C4F-DF6A-AA94DA513110}"/>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
        <p:nvSpPr>
          <p:cNvPr id="14" name="Flowchart: Connector 13">
            <a:extLst>
              <a:ext uri="{FF2B5EF4-FFF2-40B4-BE49-F238E27FC236}">
                <a16:creationId xmlns:a16="http://schemas.microsoft.com/office/drawing/2014/main" id="{6000B991-6B09-ED10-21AC-96C79637469A}"/>
              </a:ext>
            </a:extLst>
          </p:cNvPr>
          <p:cNvSpPr/>
          <p:nvPr userDrawn="1"/>
        </p:nvSpPr>
        <p:spPr>
          <a:xfrm>
            <a:off x="743487" y="5903120"/>
            <a:ext cx="79200" cy="79200"/>
          </a:xfrm>
          <a:prstGeom prst="flowChartConnector">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Connector 14">
            <a:extLst>
              <a:ext uri="{FF2B5EF4-FFF2-40B4-BE49-F238E27FC236}">
                <a16:creationId xmlns:a16="http://schemas.microsoft.com/office/drawing/2014/main" id="{8CEFB37B-A121-E81C-CA75-6846B459E009}"/>
              </a:ext>
            </a:extLst>
          </p:cNvPr>
          <p:cNvSpPr/>
          <p:nvPr userDrawn="1"/>
        </p:nvSpPr>
        <p:spPr>
          <a:xfrm>
            <a:off x="743487" y="3146285"/>
            <a:ext cx="79200" cy="79200"/>
          </a:xfrm>
          <a:prstGeom prst="flowChartConnector">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949E36EF-BF13-77E3-13EB-4061C83C6F29}"/>
              </a:ext>
            </a:extLst>
          </p:cNvPr>
          <p:cNvGrpSpPr/>
          <p:nvPr userDrawn="1"/>
        </p:nvGrpSpPr>
        <p:grpSpPr>
          <a:xfrm>
            <a:off x="1493920" y="1797229"/>
            <a:ext cx="7471683" cy="4892229"/>
            <a:chOff x="545053" y="4529273"/>
            <a:chExt cx="8485255" cy="5555885"/>
          </a:xfrm>
        </p:grpSpPr>
        <p:pic>
          <p:nvPicPr>
            <p:cNvPr id="6" name="Picture 5" descr="A map of the world&#10;&#10;AI-generated content may be incorrect.">
              <a:extLst>
                <a:ext uri="{FF2B5EF4-FFF2-40B4-BE49-F238E27FC236}">
                  <a16:creationId xmlns:a16="http://schemas.microsoft.com/office/drawing/2014/main" id="{0DF8F24F-F079-D3FA-020F-5C61F8DC6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53" y="4529273"/>
              <a:ext cx="8485255" cy="5555885"/>
            </a:xfrm>
            <a:prstGeom prst="rect">
              <a:avLst/>
            </a:prstGeom>
          </p:spPr>
        </p:pic>
        <p:sp>
          <p:nvSpPr>
            <p:cNvPr id="9" name="object 6">
              <a:extLst>
                <a:ext uri="{FF2B5EF4-FFF2-40B4-BE49-F238E27FC236}">
                  <a16:creationId xmlns:a16="http://schemas.microsoft.com/office/drawing/2014/main" id="{F57E7230-64AB-397A-AF32-4BD659DB6BB5}"/>
                </a:ext>
              </a:extLst>
            </p:cNvPr>
            <p:cNvSpPr txBox="1"/>
            <p:nvPr/>
          </p:nvSpPr>
          <p:spPr>
            <a:xfrm>
              <a:off x="1822268" y="5816333"/>
              <a:ext cx="529248"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Brussels</a:t>
              </a:r>
              <a:endParaRPr sz="809" dirty="0">
                <a:latin typeface="Verdana"/>
                <a:cs typeface="Verdana"/>
              </a:endParaRPr>
            </a:p>
          </p:txBody>
        </p:sp>
        <p:sp>
          <p:nvSpPr>
            <p:cNvPr id="18" name="object 7">
              <a:extLst>
                <a:ext uri="{FF2B5EF4-FFF2-40B4-BE49-F238E27FC236}">
                  <a16:creationId xmlns:a16="http://schemas.microsoft.com/office/drawing/2014/main" id="{EDF94E94-9E4E-8859-3DC4-324B950FE15D}"/>
                </a:ext>
              </a:extLst>
            </p:cNvPr>
            <p:cNvSpPr txBox="1"/>
            <p:nvPr/>
          </p:nvSpPr>
          <p:spPr>
            <a:xfrm>
              <a:off x="5559504" y="5809468"/>
              <a:ext cx="529248" cy="161062"/>
            </a:xfrm>
            <a:prstGeom prst="rect">
              <a:avLst/>
            </a:prstGeom>
          </p:spPr>
          <p:txBody>
            <a:bodyPr vert="horz" wrap="square" lIns="0" tIns="17134" rIns="0" bIns="0" rtlCol="0">
              <a:spAutoFit/>
            </a:bodyPr>
            <a:lstStyle/>
            <a:p>
              <a:pPr marL="13707">
                <a:spcBef>
                  <a:spcPts val="135"/>
                </a:spcBef>
              </a:pPr>
              <a:r>
                <a:rPr sz="809" spc="-22" dirty="0">
                  <a:solidFill>
                    <a:srgbClr val="4A4A49"/>
                  </a:solidFill>
                  <a:latin typeface="Verdana"/>
                  <a:cs typeface="Verdana"/>
                </a:rPr>
                <a:t>Kyiv</a:t>
              </a:r>
              <a:endParaRPr sz="809" dirty="0">
                <a:latin typeface="Verdana"/>
                <a:cs typeface="Verdana"/>
              </a:endParaRPr>
            </a:p>
          </p:txBody>
        </p:sp>
        <p:sp>
          <p:nvSpPr>
            <p:cNvPr id="19" name="object 8">
              <a:extLst>
                <a:ext uri="{FF2B5EF4-FFF2-40B4-BE49-F238E27FC236}">
                  <a16:creationId xmlns:a16="http://schemas.microsoft.com/office/drawing/2014/main" id="{00472E33-5D95-A5DC-F3E2-0A5EB7EC5272}"/>
                </a:ext>
              </a:extLst>
            </p:cNvPr>
            <p:cNvSpPr txBox="1"/>
            <p:nvPr/>
          </p:nvSpPr>
          <p:spPr>
            <a:xfrm>
              <a:off x="3058047" y="6404258"/>
              <a:ext cx="689227" cy="161061"/>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Prague</a:t>
              </a:r>
              <a:endParaRPr sz="809" dirty="0">
                <a:latin typeface="Verdana"/>
                <a:cs typeface="Verdana"/>
              </a:endParaRPr>
            </a:p>
          </p:txBody>
        </p:sp>
        <p:sp>
          <p:nvSpPr>
            <p:cNvPr id="20" name="object 9">
              <a:extLst>
                <a:ext uri="{FF2B5EF4-FFF2-40B4-BE49-F238E27FC236}">
                  <a16:creationId xmlns:a16="http://schemas.microsoft.com/office/drawing/2014/main" id="{BCD69CDC-6E9A-E0CC-75EB-1F7D85CD9BCB}"/>
                </a:ext>
              </a:extLst>
            </p:cNvPr>
            <p:cNvSpPr txBox="1"/>
            <p:nvPr/>
          </p:nvSpPr>
          <p:spPr>
            <a:xfrm>
              <a:off x="3512380" y="6657612"/>
              <a:ext cx="668723"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Bratislava</a:t>
              </a:r>
              <a:endParaRPr sz="809" dirty="0">
                <a:latin typeface="Verdana"/>
                <a:cs typeface="Verdana"/>
              </a:endParaRPr>
            </a:p>
          </p:txBody>
        </p:sp>
        <p:sp>
          <p:nvSpPr>
            <p:cNvPr id="22" name="object 10">
              <a:extLst>
                <a:ext uri="{FF2B5EF4-FFF2-40B4-BE49-F238E27FC236}">
                  <a16:creationId xmlns:a16="http://schemas.microsoft.com/office/drawing/2014/main" id="{0C786476-54F7-BE33-B388-28B23D4428A1}"/>
                </a:ext>
              </a:extLst>
            </p:cNvPr>
            <p:cNvSpPr txBox="1"/>
            <p:nvPr/>
          </p:nvSpPr>
          <p:spPr>
            <a:xfrm>
              <a:off x="2423516" y="7463690"/>
              <a:ext cx="543015" cy="161062"/>
            </a:xfrm>
            <a:prstGeom prst="rect">
              <a:avLst/>
            </a:prstGeom>
            <a:solidFill>
              <a:schemeClr val="bg1"/>
            </a:solidFill>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Ljubljana</a:t>
              </a:r>
              <a:endParaRPr sz="809" dirty="0">
                <a:latin typeface="Verdana"/>
                <a:cs typeface="Verdana"/>
              </a:endParaRPr>
            </a:p>
          </p:txBody>
        </p:sp>
        <p:sp>
          <p:nvSpPr>
            <p:cNvPr id="23" name="object 11">
              <a:extLst>
                <a:ext uri="{FF2B5EF4-FFF2-40B4-BE49-F238E27FC236}">
                  <a16:creationId xmlns:a16="http://schemas.microsoft.com/office/drawing/2014/main" id="{54AE5C43-98F4-6A95-F436-8D61FD97E025}"/>
                </a:ext>
              </a:extLst>
            </p:cNvPr>
            <p:cNvSpPr txBox="1"/>
            <p:nvPr/>
          </p:nvSpPr>
          <p:spPr>
            <a:xfrm>
              <a:off x="4970260" y="7474918"/>
              <a:ext cx="613928"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Bucharest</a:t>
              </a:r>
              <a:endParaRPr sz="809" dirty="0">
                <a:latin typeface="Verdana"/>
                <a:cs typeface="Verdana"/>
              </a:endParaRPr>
            </a:p>
          </p:txBody>
        </p:sp>
        <p:sp>
          <p:nvSpPr>
            <p:cNvPr id="24" name="object 12">
              <a:extLst>
                <a:ext uri="{FF2B5EF4-FFF2-40B4-BE49-F238E27FC236}">
                  <a16:creationId xmlns:a16="http://schemas.microsoft.com/office/drawing/2014/main" id="{150CC2DE-0081-C008-4BE5-9BAA794602AB}"/>
                </a:ext>
              </a:extLst>
            </p:cNvPr>
            <p:cNvSpPr txBox="1"/>
            <p:nvPr/>
          </p:nvSpPr>
          <p:spPr>
            <a:xfrm>
              <a:off x="4983496" y="8210637"/>
              <a:ext cx="410037" cy="161061"/>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Sofia</a:t>
              </a:r>
              <a:endParaRPr sz="809" dirty="0">
                <a:latin typeface="Verdana"/>
                <a:cs typeface="Verdana"/>
              </a:endParaRPr>
            </a:p>
          </p:txBody>
        </p:sp>
        <p:sp>
          <p:nvSpPr>
            <p:cNvPr id="25" name="object 13">
              <a:extLst>
                <a:ext uri="{FF2B5EF4-FFF2-40B4-BE49-F238E27FC236}">
                  <a16:creationId xmlns:a16="http://schemas.microsoft.com/office/drawing/2014/main" id="{530E4FA5-CC3D-AE40-9843-B317227A3549}"/>
                </a:ext>
              </a:extLst>
            </p:cNvPr>
            <p:cNvSpPr txBox="1"/>
            <p:nvPr/>
          </p:nvSpPr>
          <p:spPr>
            <a:xfrm>
              <a:off x="3335456" y="5721736"/>
              <a:ext cx="596504"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Warsaw</a:t>
              </a:r>
              <a:endParaRPr sz="809" dirty="0">
                <a:latin typeface="Verdana"/>
                <a:cs typeface="Verdana"/>
              </a:endParaRPr>
            </a:p>
          </p:txBody>
        </p:sp>
        <p:sp>
          <p:nvSpPr>
            <p:cNvPr id="26" name="object 14">
              <a:extLst>
                <a:ext uri="{FF2B5EF4-FFF2-40B4-BE49-F238E27FC236}">
                  <a16:creationId xmlns:a16="http://schemas.microsoft.com/office/drawing/2014/main" id="{FE13D23A-8D87-E78B-9EDA-6642BF5559F3}"/>
                </a:ext>
              </a:extLst>
            </p:cNvPr>
            <p:cNvSpPr txBox="1"/>
            <p:nvPr/>
          </p:nvSpPr>
          <p:spPr>
            <a:xfrm>
              <a:off x="3382651" y="7545477"/>
              <a:ext cx="505546"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Zagreb</a:t>
              </a:r>
              <a:endParaRPr sz="809" dirty="0">
                <a:latin typeface="Verdana"/>
                <a:cs typeface="Verdana"/>
              </a:endParaRPr>
            </a:p>
          </p:txBody>
        </p:sp>
        <p:sp>
          <p:nvSpPr>
            <p:cNvPr id="27" name="object 15">
              <a:extLst>
                <a:ext uri="{FF2B5EF4-FFF2-40B4-BE49-F238E27FC236}">
                  <a16:creationId xmlns:a16="http://schemas.microsoft.com/office/drawing/2014/main" id="{116AE5ED-A99E-A86F-E005-4AB9E8F8952D}"/>
                </a:ext>
              </a:extLst>
            </p:cNvPr>
            <p:cNvSpPr txBox="1"/>
            <p:nvPr/>
          </p:nvSpPr>
          <p:spPr>
            <a:xfrm>
              <a:off x="3326517" y="8575604"/>
              <a:ext cx="674410"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Podgorica</a:t>
              </a:r>
              <a:endParaRPr sz="809" dirty="0">
                <a:latin typeface="Verdana"/>
                <a:cs typeface="Verdana"/>
              </a:endParaRPr>
            </a:p>
          </p:txBody>
        </p:sp>
        <p:sp>
          <p:nvSpPr>
            <p:cNvPr id="28" name="object 16">
              <a:extLst>
                <a:ext uri="{FF2B5EF4-FFF2-40B4-BE49-F238E27FC236}">
                  <a16:creationId xmlns:a16="http://schemas.microsoft.com/office/drawing/2014/main" id="{33FC18E8-7101-5FC3-FC9C-F96900E2611A}"/>
                </a:ext>
              </a:extLst>
            </p:cNvPr>
            <p:cNvSpPr txBox="1"/>
            <p:nvPr/>
          </p:nvSpPr>
          <p:spPr>
            <a:xfrm>
              <a:off x="4385757" y="8685303"/>
              <a:ext cx="640915"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Skopje</a:t>
              </a:r>
              <a:endParaRPr sz="809" dirty="0">
                <a:latin typeface="Verdana"/>
                <a:cs typeface="Verdana"/>
              </a:endParaRPr>
            </a:p>
          </p:txBody>
        </p:sp>
        <p:sp>
          <p:nvSpPr>
            <p:cNvPr id="29" name="object 17">
              <a:extLst>
                <a:ext uri="{FF2B5EF4-FFF2-40B4-BE49-F238E27FC236}">
                  <a16:creationId xmlns:a16="http://schemas.microsoft.com/office/drawing/2014/main" id="{98120731-02FF-DA55-659E-4C8F316FC3BE}"/>
                </a:ext>
              </a:extLst>
            </p:cNvPr>
            <p:cNvSpPr txBox="1"/>
            <p:nvPr/>
          </p:nvSpPr>
          <p:spPr>
            <a:xfrm>
              <a:off x="3888197" y="9012879"/>
              <a:ext cx="497559"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Tirana</a:t>
              </a:r>
              <a:endParaRPr sz="809" dirty="0">
                <a:latin typeface="Verdana"/>
                <a:cs typeface="Verdana"/>
              </a:endParaRPr>
            </a:p>
          </p:txBody>
        </p:sp>
        <p:sp>
          <p:nvSpPr>
            <p:cNvPr id="30" name="object 18">
              <a:extLst>
                <a:ext uri="{FF2B5EF4-FFF2-40B4-BE49-F238E27FC236}">
                  <a16:creationId xmlns:a16="http://schemas.microsoft.com/office/drawing/2014/main" id="{B56969D1-1FCE-DC1F-ABBE-BC3C7009A42E}"/>
                </a:ext>
              </a:extLst>
            </p:cNvPr>
            <p:cNvSpPr txBox="1"/>
            <p:nvPr/>
          </p:nvSpPr>
          <p:spPr>
            <a:xfrm>
              <a:off x="6387423" y="8611618"/>
              <a:ext cx="640915" cy="161062"/>
            </a:xfrm>
            <a:prstGeom prst="rect">
              <a:avLst/>
            </a:prstGeom>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Istanbul</a:t>
              </a:r>
              <a:endParaRPr sz="809" dirty="0">
                <a:latin typeface="Verdana"/>
                <a:cs typeface="Verdana"/>
              </a:endParaRPr>
            </a:p>
          </p:txBody>
        </p:sp>
        <p:sp>
          <p:nvSpPr>
            <p:cNvPr id="31" name="object 20">
              <a:extLst>
                <a:ext uri="{FF2B5EF4-FFF2-40B4-BE49-F238E27FC236}">
                  <a16:creationId xmlns:a16="http://schemas.microsoft.com/office/drawing/2014/main" id="{02A044CB-D98D-3EB2-207F-EBCB930E72FD}"/>
                </a:ext>
              </a:extLst>
            </p:cNvPr>
            <p:cNvSpPr txBox="1"/>
            <p:nvPr/>
          </p:nvSpPr>
          <p:spPr>
            <a:xfrm>
              <a:off x="5393534" y="6619639"/>
              <a:ext cx="668723" cy="161062"/>
            </a:xfrm>
            <a:prstGeom prst="rect">
              <a:avLst/>
            </a:prstGeom>
            <a:solidFill>
              <a:schemeClr val="bg1"/>
            </a:solidFill>
          </p:spPr>
          <p:txBody>
            <a:bodyPr vert="horz" wrap="square" lIns="0" tIns="17134" rIns="0" bIns="0" rtlCol="0">
              <a:spAutoFit/>
            </a:bodyPr>
            <a:lstStyle/>
            <a:p>
              <a:pPr marL="13707">
                <a:spcBef>
                  <a:spcPts val="135"/>
                </a:spcBef>
              </a:pPr>
              <a:r>
                <a:rPr sz="809" spc="-11" dirty="0">
                  <a:solidFill>
                    <a:srgbClr val="4A4A49"/>
                  </a:solidFill>
                  <a:latin typeface="Verdana"/>
                  <a:cs typeface="Verdana"/>
                </a:rPr>
                <a:t>Chisinau</a:t>
              </a:r>
              <a:endParaRPr sz="809" dirty="0">
                <a:latin typeface="Verdana"/>
                <a:cs typeface="Verdana"/>
              </a:endParaRPr>
            </a:p>
          </p:txBody>
        </p:sp>
        <p:sp>
          <p:nvSpPr>
            <p:cNvPr id="32" name="object 21">
              <a:extLst>
                <a:ext uri="{FF2B5EF4-FFF2-40B4-BE49-F238E27FC236}">
                  <a16:creationId xmlns:a16="http://schemas.microsoft.com/office/drawing/2014/main" id="{C20BBFEC-8D6D-589E-53AF-9315367665EE}"/>
                </a:ext>
              </a:extLst>
            </p:cNvPr>
            <p:cNvSpPr txBox="1"/>
            <p:nvPr/>
          </p:nvSpPr>
          <p:spPr>
            <a:xfrm>
              <a:off x="3362921" y="7849797"/>
              <a:ext cx="588293" cy="156912"/>
            </a:xfrm>
            <a:prstGeom prst="rect">
              <a:avLst/>
            </a:prstGeom>
          </p:spPr>
          <p:txBody>
            <a:bodyPr vert="horz" wrap="square" lIns="0" tIns="17134" rIns="0" bIns="0" rtlCol="0">
              <a:spAutoFit/>
            </a:bodyPr>
            <a:lstStyle/>
            <a:p>
              <a:pPr marL="13707">
                <a:lnSpc>
                  <a:spcPts val="955"/>
                </a:lnSpc>
              </a:pPr>
              <a:r>
                <a:rPr lang="en-US" sz="809" spc="-11" dirty="0">
                  <a:solidFill>
                    <a:srgbClr val="4A4A49"/>
                  </a:solidFill>
                  <a:latin typeface="Verdana"/>
                  <a:cs typeface="Verdana"/>
                </a:rPr>
                <a:t>Sarajevo</a:t>
              </a:r>
              <a:endParaRPr lang="en-US" sz="809" dirty="0">
                <a:latin typeface="Verdana"/>
                <a:cs typeface="Verdana"/>
              </a:endParaRPr>
            </a:p>
          </p:txBody>
        </p:sp>
        <p:sp>
          <p:nvSpPr>
            <p:cNvPr id="33" name="TextBox 32">
              <a:extLst>
                <a:ext uri="{FF2B5EF4-FFF2-40B4-BE49-F238E27FC236}">
                  <a16:creationId xmlns:a16="http://schemas.microsoft.com/office/drawing/2014/main" id="{F8C96960-6E0D-6258-71C9-6F900F02D06F}"/>
                </a:ext>
              </a:extLst>
            </p:cNvPr>
            <p:cNvSpPr txBox="1"/>
            <p:nvPr/>
          </p:nvSpPr>
          <p:spPr>
            <a:xfrm>
              <a:off x="2668793" y="6876135"/>
              <a:ext cx="666664" cy="246271"/>
            </a:xfrm>
            <a:prstGeom prst="rect">
              <a:avLst/>
            </a:prstGeom>
            <a:noFill/>
          </p:spPr>
          <p:txBody>
            <a:bodyPr wrap="square">
              <a:spAutoFit/>
            </a:bodyPr>
            <a:lstStyle/>
            <a:p>
              <a:pPr marL="13707">
                <a:spcBef>
                  <a:spcPts val="135"/>
                </a:spcBef>
              </a:pPr>
              <a:r>
                <a:rPr lang="en-US" sz="809" spc="-11" dirty="0">
                  <a:solidFill>
                    <a:srgbClr val="4A4A49"/>
                  </a:solidFill>
                  <a:latin typeface="Verdana"/>
                </a:rPr>
                <a:t>Linz</a:t>
              </a:r>
            </a:p>
          </p:txBody>
        </p:sp>
        <p:sp>
          <p:nvSpPr>
            <p:cNvPr id="34" name="TextBox 33">
              <a:extLst>
                <a:ext uri="{FF2B5EF4-FFF2-40B4-BE49-F238E27FC236}">
                  <a16:creationId xmlns:a16="http://schemas.microsoft.com/office/drawing/2014/main" id="{74DF54BC-B9A3-5DF6-6A76-30ADA2CDE8FC}"/>
                </a:ext>
              </a:extLst>
            </p:cNvPr>
            <p:cNvSpPr txBox="1"/>
            <p:nvPr/>
          </p:nvSpPr>
          <p:spPr>
            <a:xfrm>
              <a:off x="2949772" y="6888311"/>
              <a:ext cx="596504" cy="215444"/>
            </a:xfrm>
            <a:prstGeom prst="rect">
              <a:avLst/>
            </a:prstGeom>
            <a:noFill/>
          </p:spPr>
          <p:txBody>
            <a:bodyPr wrap="square">
              <a:spAutoFit/>
            </a:bodyPr>
            <a:lstStyle/>
            <a:p>
              <a:r>
                <a:rPr lang="en-US" sz="800" spc="-11" dirty="0">
                  <a:solidFill>
                    <a:srgbClr val="4A4A49"/>
                  </a:solidFill>
                  <a:latin typeface="Verdana"/>
                </a:rPr>
                <a:t>Vienna</a:t>
              </a:r>
              <a:endParaRPr lang="en-US" sz="800" dirty="0"/>
            </a:p>
          </p:txBody>
        </p:sp>
        <p:sp>
          <p:nvSpPr>
            <p:cNvPr id="35" name="TextBox 34">
              <a:extLst>
                <a:ext uri="{FF2B5EF4-FFF2-40B4-BE49-F238E27FC236}">
                  <a16:creationId xmlns:a16="http://schemas.microsoft.com/office/drawing/2014/main" id="{935FD124-B7FD-6269-BA69-E65B90AA411D}"/>
                </a:ext>
              </a:extLst>
            </p:cNvPr>
            <p:cNvSpPr txBox="1"/>
            <p:nvPr/>
          </p:nvSpPr>
          <p:spPr>
            <a:xfrm>
              <a:off x="3395655" y="7138993"/>
              <a:ext cx="763717" cy="244670"/>
            </a:xfrm>
            <a:prstGeom prst="rect">
              <a:avLst/>
            </a:prstGeom>
            <a:noFill/>
          </p:spPr>
          <p:txBody>
            <a:bodyPr wrap="square">
              <a:spAutoFit/>
            </a:bodyPr>
            <a:lstStyle/>
            <a:p>
              <a:r>
                <a:rPr lang="en-US" sz="800" spc="-11" dirty="0">
                  <a:solidFill>
                    <a:srgbClr val="4A4A49"/>
                  </a:solidFill>
                  <a:latin typeface="Verdana"/>
                  <a:cs typeface="Verdana"/>
                </a:rPr>
                <a:t>Budapest</a:t>
              </a:r>
              <a:endParaRPr lang="en-US" sz="800" dirty="0"/>
            </a:p>
          </p:txBody>
        </p:sp>
        <p:sp>
          <p:nvSpPr>
            <p:cNvPr id="36" name="TextBox 35">
              <a:extLst>
                <a:ext uri="{FF2B5EF4-FFF2-40B4-BE49-F238E27FC236}">
                  <a16:creationId xmlns:a16="http://schemas.microsoft.com/office/drawing/2014/main" id="{5047DF20-B41C-3896-F210-EBE7C17A2876}"/>
                </a:ext>
              </a:extLst>
            </p:cNvPr>
            <p:cNvSpPr txBox="1"/>
            <p:nvPr/>
          </p:nvSpPr>
          <p:spPr>
            <a:xfrm>
              <a:off x="3931960" y="7790519"/>
              <a:ext cx="763717" cy="238262"/>
            </a:xfrm>
            <a:prstGeom prst="rect">
              <a:avLst/>
            </a:prstGeom>
            <a:noFill/>
          </p:spPr>
          <p:txBody>
            <a:bodyPr wrap="square">
              <a:spAutoFit/>
            </a:bodyPr>
            <a:lstStyle/>
            <a:p>
              <a:pPr>
                <a:lnSpc>
                  <a:spcPts val="955"/>
                </a:lnSpc>
              </a:pPr>
              <a:r>
                <a:rPr lang="en-US" sz="800" spc="-11" dirty="0">
                  <a:solidFill>
                    <a:srgbClr val="4A4A49"/>
                  </a:solidFill>
                  <a:latin typeface="Verdana"/>
                  <a:cs typeface="Verdana"/>
                </a:rPr>
                <a:t>Belgrade</a:t>
              </a:r>
            </a:p>
          </p:txBody>
        </p:sp>
        <p:sp>
          <p:nvSpPr>
            <p:cNvPr id="37" name="object 6">
              <a:extLst>
                <a:ext uri="{FF2B5EF4-FFF2-40B4-BE49-F238E27FC236}">
                  <a16:creationId xmlns:a16="http://schemas.microsoft.com/office/drawing/2014/main" id="{09E519C4-D6DA-0392-8E43-9DC574B92FE9}"/>
                </a:ext>
              </a:extLst>
            </p:cNvPr>
            <p:cNvSpPr txBox="1"/>
            <p:nvPr/>
          </p:nvSpPr>
          <p:spPr>
            <a:xfrm>
              <a:off x="1179794" y="5633508"/>
              <a:ext cx="472222" cy="141823"/>
            </a:xfrm>
            <a:prstGeom prst="rect">
              <a:avLst/>
            </a:prstGeom>
          </p:spPr>
          <p:txBody>
            <a:bodyPr vert="horz" wrap="square" lIns="0" tIns="17134" rIns="0" bIns="0" rtlCol="0">
              <a:spAutoFit/>
            </a:bodyPr>
            <a:lstStyle/>
            <a:p>
              <a:pPr marL="13707">
                <a:spcBef>
                  <a:spcPts val="135"/>
                </a:spcBef>
              </a:pPr>
              <a:r>
                <a:rPr lang="de-DE" sz="809" spc="-11" dirty="0">
                  <a:solidFill>
                    <a:srgbClr val="4A4A49"/>
                  </a:solidFill>
                  <a:latin typeface="Verdana"/>
                  <a:cs typeface="Verdana"/>
                </a:rPr>
                <a:t>London</a:t>
              </a:r>
              <a:endParaRPr sz="809" dirty="0">
                <a:latin typeface="Verdana"/>
                <a:cs typeface="Verdana"/>
              </a:endParaRPr>
            </a:p>
          </p:txBody>
        </p:sp>
        <p:sp>
          <p:nvSpPr>
            <p:cNvPr id="38" name="object 28">
              <a:extLst>
                <a:ext uri="{FF2B5EF4-FFF2-40B4-BE49-F238E27FC236}">
                  <a16:creationId xmlns:a16="http://schemas.microsoft.com/office/drawing/2014/main" id="{578DE3FE-B7B2-D351-5CEE-A38DEF00022E}"/>
                </a:ext>
              </a:extLst>
            </p:cNvPr>
            <p:cNvSpPr/>
            <p:nvPr/>
          </p:nvSpPr>
          <p:spPr>
            <a:xfrm>
              <a:off x="3525223" y="681637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39" name="object 28">
              <a:extLst>
                <a:ext uri="{FF2B5EF4-FFF2-40B4-BE49-F238E27FC236}">
                  <a16:creationId xmlns:a16="http://schemas.microsoft.com/office/drawing/2014/main" id="{FA0579A1-89EF-F981-A4D8-B147D0F5D45E}"/>
                </a:ext>
              </a:extLst>
            </p:cNvPr>
            <p:cNvSpPr/>
            <p:nvPr/>
          </p:nvSpPr>
          <p:spPr>
            <a:xfrm>
              <a:off x="1377046" y="5808287"/>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0" name="object 28">
              <a:extLst>
                <a:ext uri="{FF2B5EF4-FFF2-40B4-BE49-F238E27FC236}">
                  <a16:creationId xmlns:a16="http://schemas.microsoft.com/office/drawing/2014/main" id="{B15DCA94-7B91-6AB3-23A7-AF0C7A6B2631}"/>
                </a:ext>
              </a:extLst>
            </p:cNvPr>
            <p:cNvSpPr/>
            <p:nvPr/>
          </p:nvSpPr>
          <p:spPr>
            <a:xfrm>
              <a:off x="2059145" y="5955850"/>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1" name="object 28">
              <a:extLst>
                <a:ext uri="{FF2B5EF4-FFF2-40B4-BE49-F238E27FC236}">
                  <a16:creationId xmlns:a16="http://schemas.microsoft.com/office/drawing/2014/main" id="{4F5BF5A4-84DD-DFDF-79CF-F86A27EA5126}"/>
                </a:ext>
              </a:extLst>
            </p:cNvPr>
            <p:cNvSpPr/>
            <p:nvPr/>
          </p:nvSpPr>
          <p:spPr>
            <a:xfrm>
              <a:off x="3864743" y="5775331"/>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2" name="object 28">
              <a:extLst>
                <a:ext uri="{FF2B5EF4-FFF2-40B4-BE49-F238E27FC236}">
                  <a16:creationId xmlns:a16="http://schemas.microsoft.com/office/drawing/2014/main" id="{70F99BF9-100A-D46A-61D7-9250AA0D4882}"/>
                </a:ext>
              </a:extLst>
            </p:cNvPr>
            <p:cNvSpPr/>
            <p:nvPr/>
          </p:nvSpPr>
          <p:spPr>
            <a:xfrm>
              <a:off x="5449971" y="585124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CCCBCA"/>
            </a:solidFill>
          </p:spPr>
          <p:txBody>
            <a:bodyPr wrap="square" lIns="0" tIns="0" rIns="0" bIns="0" rtlCol="0"/>
            <a:lstStyle/>
            <a:p>
              <a:endParaRPr sz="900"/>
            </a:p>
          </p:txBody>
        </p:sp>
        <p:sp>
          <p:nvSpPr>
            <p:cNvPr id="43" name="object 28">
              <a:extLst>
                <a:ext uri="{FF2B5EF4-FFF2-40B4-BE49-F238E27FC236}">
                  <a16:creationId xmlns:a16="http://schemas.microsoft.com/office/drawing/2014/main" id="{98A582DE-BD3B-A2AF-D270-4A9BF1975848}"/>
                </a:ext>
              </a:extLst>
            </p:cNvPr>
            <p:cNvSpPr/>
            <p:nvPr/>
          </p:nvSpPr>
          <p:spPr>
            <a:xfrm>
              <a:off x="3277438" y="6878565"/>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4" name="object 28">
              <a:extLst>
                <a:ext uri="{FF2B5EF4-FFF2-40B4-BE49-F238E27FC236}">
                  <a16:creationId xmlns:a16="http://schemas.microsoft.com/office/drawing/2014/main" id="{998475A4-6B3C-DD17-45B3-0DEEB02B6CD8}"/>
                </a:ext>
              </a:extLst>
            </p:cNvPr>
            <p:cNvSpPr/>
            <p:nvPr/>
          </p:nvSpPr>
          <p:spPr>
            <a:xfrm>
              <a:off x="2868927" y="6851278"/>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5" name="object 28">
              <a:extLst>
                <a:ext uri="{FF2B5EF4-FFF2-40B4-BE49-F238E27FC236}">
                  <a16:creationId xmlns:a16="http://schemas.microsoft.com/office/drawing/2014/main" id="{F30C8649-F72F-60CA-FDF0-E4EB52D08393}"/>
                </a:ext>
              </a:extLst>
            </p:cNvPr>
            <p:cNvSpPr/>
            <p:nvPr/>
          </p:nvSpPr>
          <p:spPr>
            <a:xfrm>
              <a:off x="2973848" y="6441158"/>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6" name="object 28">
              <a:extLst>
                <a:ext uri="{FF2B5EF4-FFF2-40B4-BE49-F238E27FC236}">
                  <a16:creationId xmlns:a16="http://schemas.microsoft.com/office/drawing/2014/main" id="{4999CA9D-F7A5-851B-C4FB-B5F5B77AF468}"/>
                </a:ext>
              </a:extLst>
            </p:cNvPr>
            <p:cNvSpPr/>
            <p:nvPr/>
          </p:nvSpPr>
          <p:spPr>
            <a:xfrm>
              <a:off x="5185967" y="764558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7" name="object 28">
              <a:extLst>
                <a:ext uri="{FF2B5EF4-FFF2-40B4-BE49-F238E27FC236}">
                  <a16:creationId xmlns:a16="http://schemas.microsoft.com/office/drawing/2014/main" id="{2F5D5556-AC52-BCC4-46A9-80663ED38043}"/>
                </a:ext>
              </a:extLst>
            </p:cNvPr>
            <p:cNvSpPr/>
            <p:nvPr/>
          </p:nvSpPr>
          <p:spPr>
            <a:xfrm>
              <a:off x="4137225" y="769501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8" name="object 28">
              <a:extLst>
                <a:ext uri="{FF2B5EF4-FFF2-40B4-BE49-F238E27FC236}">
                  <a16:creationId xmlns:a16="http://schemas.microsoft.com/office/drawing/2014/main" id="{AC9A5496-F961-4B63-AC40-86884F88E498}"/>
                </a:ext>
              </a:extLst>
            </p:cNvPr>
            <p:cNvSpPr/>
            <p:nvPr/>
          </p:nvSpPr>
          <p:spPr>
            <a:xfrm>
              <a:off x="3290921" y="7551183"/>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49" name="object 28">
              <a:extLst>
                <a:ext uri="{FF2B5EF4-FFF2-40B4-BE49-F238E27FC236}">
                  <a16:creationId xmlns:a16="http://schemas.microsoft.com/office/drawing/2014/main" id="{A4B50737-079A-70AC-6071-7AE7D3F4A2BD}"/>
                </a:ext>
              </a:extLst>
            </p:cNvPr>
            <p:cNvSpPr/>
            <p:nvPr/>
          </p:nvSpPr>
          <p:spPr>
            <a:xfrm>
              <a:off x="2995540" y="7494964"/>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0" name="object 28">
              <a:extLst>
                <a:ext uri="{FF2B5EF4-FFF2-40B4-BE49-F238E27FC236}">
                  <a16:creationId xmlns:a16="http://schemas.microsoft.com/office/drawing/2014/main" id="{43E0D671-E6BE-1047-CE0A-56FF31D19749}"/>
                </a:ext>
              </a:extLst>
            </p:cNvPr>
            <p:cNvSpPr/>
            <p:nvPr/>
          </p:nvSpPr>
          <p:spPr>
            <a:xfrm>
              <a:off x="3752242" y="7097140"/>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1" name="object 28">
              <a:extLst>
                <a:ext uri="{FF2B5EF4-FFF2-40B4-BE49-F238E27FC236}">
                  <a16:creationId xmlns:a16="http://schemas.microsoft.com/office/drawing/2014/main" id="{6807A98F-74FA-EC7D-BF56-BD633E19B3EC}"/>
                </a:ext>
              </a:extLst>
            </p:cNvPr>
            <p:cNvSpPr/>
            <p:nvPr/>
          </p:nvSpPr>
          <p:spPr>
            <a:xfrm>
              <a:off x="4898259" y="8256810"/>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2" name="object 28">
              <a:extLst>
                <a:ext uri="{FF2B5EF4-FFF2-40B4-BE49-F238E27FC236}">
                  <a16:creationId xmlns:a16="http://schemas.microsoft.com/office/drawing/2014/main" id="{A3CC27C7-C88D-32CD-4955-2D9A54A43295}"/>
                </a:ext>
              </a:extLst>
            </p:cNvPr>
            <p:cNvSpPr/>
            <p:nvPr/>
          </p:nvSpPr>
          <p:spPr>
            <a:xfrm>
              <a:off x="6279425" y="8635303"/>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3" name="object 28">
              <a:extLst>
                <a:ext uri="{FF2B5EF4-FFF2-40B4-BE49-F238E27FC236}">
                  <a16:creationId xmlns:a16="http://schemas.microsoft.com/office/drawing/2014/main" id="{E94E551B-F201-1755-A952-C5C96D26C034}"/>
                </a:ext>
              </a:extLst>
            </p:cNvPr>
            <p:cNvSpPr/>
            <p:nvPr/>
          </p:nvSpPr>
          <p:spPr>
            <a:xfrm>
              <a:off x="4407209" y="8611618"/>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CCCBCA"/>
            </a:solidFill>
          </p:spPr>
          <p:txBody>
            <a:bodyPr wrap="square" lIns="0" tIns="0" rIns="0" bIns="0" rtlCol="0"/>
            <a:lstStyle/>
            <a:p>
              <a:endParaRPr sz="900"/>
            </a:p>
          </p:txBody>
        </p:sp>
        <p:sp>
          <p:nvSpPr>
            <p:cNvPr id="54" name="object 28">
              <a:extLst>
                <a:ext uri="{FF2B5EF4-FFF2-40B4-BE49-F238E27FC236}">
                  <a16:creationId xmlns:a16="http://schemas.microsoft.com/office/drawing/2014/main" id="{1A57BD11-2CA5-99C0-B205-1853D6A25C77}"/>
                </a:ext>
              </a:extLst>
            </p:cNvPr>
            <p:cNvSpPr/>
            <p:nvPr/>
          </p:nvSpPr>
          <p:spPr>
            <a:xfrm>
              <a:off x="3675273" y="8015576"/>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CCCBCA"/>
            </a:solidFill>
          </p:spPr>
          <p:txBody>
            <a:bodyPr wrap="square" lIns="0" tIns="0" rIns="0" bIns="0" rtlCol="0"/>
            <a:lstStyle/>
            <a:p>
              <a:endParaRPr sz="900"/>
            </a:p>
          </p:txBody>
        </p:sp>
        <p:sp>
          <p:nvSpPr>
            <p:cNvPr id="55" name="object 28">
              <a:extLst>
                <a:ext uri="{FF2B5EF4-FFF2-40B4-BE49-F238E27FC236}">
                  <a16:creationId xmlns:a16="http://schemas.microsoft.com/office/drawing/2014/main" id="{FC3E01C1-33BE-F659-0806-8B03282BC250}"/>
                </a:ext>
              </a:extLst>
            </p:cNvPr>
            <p:cNvSpPr/>
            <p:nvPr/>
          </p:nvSpPr>
          <p:spPr>
            <a:xfrm>
              <a:off x="3816198" y="8473536"/>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7D1932"/>
            </a:solidFill>
          </p:spPr>
          <p:txBody>
            <a:bodyPr wrap="square" lIns="0" tIns="0" rIns="0" bIns="0" rtlCol="0"/>
            <a:lstStyle/>
            <a:p>
              <a:endParaRPr sz="900"/>
            </a:p>
          </p:txBody>
        </p:sp>
        <p:sp>
          <p:nvSpPr>
            <p:cNvPr id="56" name="object 28">
              <a:extLst>
                <a:ext uri="{FF2B5EF4-FFF2-40B4-BE49-F238E27FC236}">
                  <a16:creationId xmlns:a16="http://schemas.microsoft.com/office/drawing/2014/main" id="{76DD1D2F-8FCF-E6C3-91F2-A5118AF10987}"/>
                </a:ext>
              </a:extLst>
            </p:cNvPr>
            <p:cNvSpPr/>
            <p:nvPr/>
          </p:nvSpPr>
          <p:spPr>
            <a:xfrm>
              <a:off x="4091074" y="9154702"/>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rgbClr val="CCCBCA"/>
            </a:solidFill>
          </p:spPr>
          <p:txBody>
            <a:bodyPr wrap="square" lIns="0" tIns="0" rIns="0" bIns="0" rtlCol="0"/>
            <a:lstStyle/>
            <a:p>
              <a:endParaRPr sz="900"/>
            </a:p>
          </p:txBody>
        </p:sp>
        <p:sp>
          <p:nvSpPr>
            <p:cNvPr id="58" name="object 28">
              <a:extLst>
                <a:ext uri="{FF2B5EF4-FFF2-40B4-BE49-F238E27FC236}">
                  <a16:creationId xmlns:a16="http://schemas.microsoft.com/office/drawing/2014/main" id="{76AB77F8-4657-23BB-4138-D1434C250D33}"/>
                </a:ext>
              </a:extLst>
            </p:cNvPr>
            <p:cNvSpPr/>
            <p:nvPr/>
          </p:nvSpPr>
          <p:spPr>
            <a:xfrm>
              <a:off x="5559504" y="6798039"/>
              <a:ext cx="72000" cy="72000"/>
            </a:xfrm>
            <a:custGeom>
              <a:avLst/>
              <a:gdLst/>
              <a:ahLst/>
              <a:cxnLst/>
              <a:rect l="l" t="t" r="r" b="b"/>
              <a:pathLst>
                <a:path w="50800" h="50800">
                  <a:moveTo>
                    <a:pt x="25107" y="0"/>
                  </a:moveTo>
                  <a:lnTo>
                    <a:pt x="15334" y="1972"/>
                  </a:lnTo>
                  <a:lnTo>
                    <a:pt x="7353" y="7353"/>
                  </a:lnTo>
                  <a:lnTo>
                    <a:pt x="1972" y="15334"/>
                  </a:lnTo>
                  <a:lnTo>
                    <a:pt x="0" y="25107"/>
                  </a:lnTo>
                  <a:lnTo>
                    <a:pt x="1972" y="34881"/>
                  </a:lnTo>
                  <a:lnTo>
                    <a:pt x="7353" y="42862"/>
                  </a:lnTo>
                  <a:lnTo>
                    <a:pt x="15334" y="48242"/>
                  </a:lnTo>
                  <a:lnTo>
                    <a:pt x="25107" y="50215"/>
                  </a:lnTo>
                  <a:lnTo>
                    <a:pt x="34881" y="48242"/>
                  </a:lnTo>
                  <a:lnTo>
                    <a:pt x="42862" y="42862"/>
                  </a:lnTo>
                  <a:lnTo>
                    <a:pt x="48242" y="34881"/>
                  </a:lnTo>
                  <a:lnTo>
                    <a:pt x="50215" y="25107"/>
                  </a:lnTo>
                  <a:lnTo>
                    <a:pt x="48242" y="15334"/>
                  </a:lnTo>
                  <a:lnTo>
                    <a:pt x="42862" y="7353"/>
                  </a:lnTo>
                  <a:lnTo>
                    <a:pt x="34881" y="1972"/>
                  </a:lnTo>
                  <a:lnTo>
                    <a:pt x="25107" y="0"/>
                  </a:lnTo>
                  <a:close/>
                </a:path>
              </a:pathLst>
            </a:custGeom>
            <a:solidFill>
              <a:schemeClr val="accent2"/>
            </a:solidFill>
            <a:ln>
              <a:noFill/>
            </a:ln>
          </p:spPr>
          <p:txBody>
            <a:bodyPr wrap="square" lIns="0" tIns="0" rIns="0" bIns="0" rtlCol="0"/>
            <a:lstStyle/>
            <a:p>
              <a:endParaRPr sz="900">
                <a:solidFill>
                  <a:schemeClr val="accent2"/>
                </a:solidFill>
              </a:endParaRPr>
            </a:p>
          </p:txBody>
        </p:sp>
      </p:grpSp>
    </p:spTree>
    <p:extLst>
      <p:ext uri="{BB962C8B-B14F-4D97-AF65-F5344CB8AC3E}">
        <p14:creationId xmlns:p14="http://schemas.microsoft.com/office/powerpoint/2010/main" val="186775717"/>
      </p:ext>
    </p:extLst>
  </p:cSld>
  <p:clrMapOvr>
    <a:masterClrMapping/>
  </p:clrMapOvr>
  <p:extLst>
    <p:ext uri="{DCECCB84-F9BA-43D5-87BE-67443E8EF086}">
      <p15:sldGuideLst xmlns:p15="http://schemas.microsoft.com/office/powerpoint/2012/main">
        <p15:guide id="1" orient="horz" pos="2404" userDrawn="1">
          <p15:clr>
            <a:srgbClr val="FBAE40"/>
          </p15:clr>
        </p15:guide>
        <p15:guide id="2" pos="3368"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our offices">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BDF89A9F-61EC-C86A-1DF7-C7E4A8EA89CA}"/>
              </a:ext>
            </a:extLst>
          </p:cNvPr>
          <p:cNvSpPr txBox="1"/>
          <p:nvPr userDrawn="1"/>
        </p:nvSpPr>
        <p:spPr>
          <a:xfrm>
            <a:off x="734102" y="1352006"/>
            <a:ext cx="1941004" cy="369332"/>
          </a:xfrm>
          <a:prstGeom prst="rect">
            <a:avLst/>
          </a:prstGeom>
          <a:noFill/>
        </p:spPr>
        <p:txBody>
          <a:bodyPr wrap="square" lIns="0">
            <a:spAutoFit/>
          </a:body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US" sz="2000" kern="1200" spc="-10" noProof="0" dirty="0">
                <a:solidFill>
                  <a:schemeClr val="tx2"/>
                </a:solidFill>
                <a:latin typeface="+mj-lt"/>
                <a:ea typeface="+mn-ea"/>
                <a:cs typeface="+mn-cs"/>
              </a:rPr>
              <a:t>Where to find </a:t>
            </a:r>
            <a:r>
              <a:rPr lang="en-US" sz="2000" i="0" kern="1200" spc="-10" noProof="0" dirty="0">
                <a:solidFill>
                  <a:schemeClr val="tx2"/>
                </a:solidFill>
                <a:latin typeface="+mj-lt"/>
                <a:ea typeface="+mn-ea"/>
                <a:cs typeface="+mn-cs"/>
              </a:rPr>
              <a:t>us</a:t>
            </a:r>
          </a:p>
        </p:txBody>
      </p:sp>
      <p:sp>
        <p:nvSpPr>
          <p:cNvPr id="25" name="Text Placeholder 17">
            <a:extLst>
              <a:ext uri="{FF2B5EF4-FFF2-40B4-BE49-F238E27FC236}">
                <a16:creationId xmlns:a16="http://schemas.microsoft.com/office/drawing/2014/main" id="{8B09406C-7486-C930-81DB-82B4861D66D1}"/>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About Schoenherr</a:t>
            </a:r>
          </a:p>
        </p:txBody>
      </p:sp>
      <p:grpSp>
        <p:nvGrpSpPr>
          <p:cNvPr id="6" name="Group 5">
            <a:extLst>
              <a:ext uri="{FF2B5EF4-FFF2-40B4-BE49-F238E27FC236}">
                <a16:creationId xmlns:a16="http://schemas.microsoft.com/office/drawing/2014/main" id="{479ABE8C-F3BC-67FB-C0BE-EE3F814D7BAA}"/>
              </a:ext>
            </a:extLst>
          </p:cNvPr>
          <p:cNvGrpSpPr/>
          <p:nvPr userDrawn="1"/>
        </p:nvGrpSpPr>
        <p:grpSpPr>
          <a:xfrm>
            <a:off x="734102" y="2205581"/>
            <a:ext cx="9411150" cy="3793016"/>
            <a:chOff x="734102" y="1957810"/>
            <a:chExt cx="9411150" cy="3793016"/>
          </a:xfrm>
        </p:grpSpPr>
        <p:sp>
          <p:nvSpPr>
            <p:cNvPr id="28" name="Rectangle: Rounded Corners 9198">
              <a:extLst>
                <a:ext uri="{FF2B5EF4-FFF2-40B4-BE49-F238E27FC236}">
                  <a16:creationId xmlns:a16="http://schemas.microsoft.com/office/drawing/2014/main" id="{9F54F84F-DC4E-C452-2017-EFCD5CD70576}"/>
                </a:ext>
              </a:extLst>
            </p:cNvPr>
            <p:cNvSpPr>
              <a:spLocks noChangeArrowheads="1"/>
            </p:cNvSpPr>
            <p:nvPr/>
          </p:nvSpPr>
          <p:spPr bwMode="auto">
            <a:xfrm>
              <a:off x="5667891" y="5027751"/>
              <a:ext cx="2160000" cy="723075"/>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a:t>
              </a:r>
              <a:r>
                <a:rPr kumimoji="0" lang="de-DE" altLang="zh-TW" sz="900" b="1" i="0" u="none" strike="noStrike" cap="none" spc="-10" normalizeH="0" baseline="0" dirty="0" err="1" bmk="">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erbia</a:t>
              </a:r>
              <a:r>
                <a:rPr kumimoji="0" lang="de-DE" altLang="zh-TW" sz="900" b="1" i="0" u="none" strike="noStrike" cap="none" spc="-10" normalizeH="0" baseline="0" dirty="0" bmk="">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Belgrade</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Bulevar</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vojvode</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Bojovića</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6-8</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SRB-11000 </a:t>
              </a: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Belgrade</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effectLst/>
                  <a:latin typeface="Verdana"/>
                  <a:ea typeface="Times New Roman" panose="02020603050405020304" pitchFamily="18" charset="0"/>
                  <a:cs typeface="Times New Roman"/>
                </a:rPr>
                <a:t>T: +381 11 320 26 00</a:t>
              </a:r>
              <a:endParaRPr kumimoji="0" lang="de-DE"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office@schoenherr.rs</a:t>
              </a:r>
              <a:endParaRPr kumimoji="0" lang="de-DE" altLang="zh-TW" sz="900" b="0" i="0" u="none" strike="noStrike" cap="none" spc="-10" normalizeH="0" baseline="0" dirty="0">
                <a:ln>
                  <a:noFill/>
                </a:ln>
                <a:solidFill>
                  <a:schemeClr val="tx1"/>
                </a:solidFill>
                <a:effectLst/>
              </a:endParaRPr>
            </a:p>
          </p:txBody>
        </p:sp>
        <p:sp>
          <p:nvSpPr>
            <p:cNvPr id="29" name="Rectangle: Rounded Corners 9197">
              <a:extLst>
                <a:ext uri="{FF2B5EF4-FFF2-40B4-BE49-F238E27FC236}">
                  <a16:creationId xmlns:a16="http://schemas.microsoft.com/office/drawing/2014/main" id="{D9AC9D58-AEEF-D5E4-6B37-E7CC1B609067}"/>
                </a:ext>
              </a:extLst>
            </p:cNvPr>
            <p:cNvSpPr>
              <a:spLocks noChangeArrowheads="1"/>
            </p:cNvSpPr>
            <p:nvPr/>
          </p:nvSpPr>
          <p:spPr bwMode="auto">
            <a:xfrm>
              <a:off x="5667892" y="4011554"/>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Romania | Bucharest</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Blvd. Dacia Nr. 30</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RO-010413 Bucharest </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T: +40 21 319 67 90</a:t>
              </a:r>
              <a:endParaRPr kumimoji="0" lang="en-US"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a:t>
              </a:r>
              <a:r>
                <a:rPr kumimoji="0" lang="en-US"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office.romania@schoenherr.eu</a:t>
              </a:r>
              <a:endParaRPr kumimoji="0" lang="en-US" altLang="zh-TW" sz="900" b="0" i="0" u="none" strike="noStrike" cap="none" spc="-10" normalizeH="0" baseline="0" dirty="0">
                <a:ln>
                  <a:noFill/>
                </a:ln>
                <a:effectLst/>
              </a:endParaRPr>
            </a:p>
            <a:p>
              <a:pPr marL="0" marR="0" lvl="0" indent="0" algn="l" defTabSz="914348" rtl="0" eaLnBrk="0" fontAlgn="base" latinLnBrk="0" hangingPunct="0">
                <a:lnSpc>
                  <a:spcPts val="1100"/>
                </a:lnSpc>
                <a:spcBef>
                  <a:spcPct val="0"/>
                </a:spcBef>
                <a:spcAft>
                  <a:spcPct val="0"/>
                </a:spcAft>
                <a:buClrTx/>
                <a:buSzTx/>
                <a:buFontTx/>
                <a:buNone/>
                <a:tabLst/>
              </a:pPr>
              <a:endParaRPr kumimoji="0" lang="en-US" altLang="zh-TW" sz="900" b="0" i="0" u="none" strike="noStrike" cap="none" spc="-10" normalizeH="0" baseline="0" dirty="0">
                <a:ln>
                  <a:noFill/>
                </a:ln>
                <a:solidFill>
                  <a:schemeClr val="tx1"/>
                </a:solidFill>
                <a:effectLst/>
                <a:latin typeface="Arial" panose="020B0604020202020204" pitchFamily="34" charset="0"/>
              </a:endParaRPr>
            </a:p>
          </p:txBody>
        </p:sp>
        <p:sp>
          <p:nvSpPr>
            <p:cNvPr id="31" name="Rectangle: Rounded Corners 9196">
              <a:extLst>
                <a:ext uri="{FF2B5EF4-FFF2-40B4-BE49-F238E27FC236}">
                  <a16:creationId xmlns:a16="http://schemas.microsoft.com/office/drawing/2014/main" id="{92ED93F8-655E-5402-7205-D687E59C0FB7}"/>
                </a:ext>
              </a:extLst>
            </p:cNvPr>
            <p:cNvSpPr>
              <a:spLocks noChangeArrowheads="1"/>
            </p:cNvSpPr>
            <p:nvPr/>
          </p:nvSpPr>
          <p:spPr bwMode="auto">
            <a:xfrm>
              <a:off x="7985252" y="3993863"/>
              <a:ext cx="2160000" cy="723075"/>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Türkiye | Istanbul</a:t>
              </a:r>
              <a:endParaRPr kumimoji="0" lang="en-US" altLang="zh-TW" sz="900" b="1" i="0" u="none" strike="noStrike" cap="none" spc="-10" normalizeH="0" baseline="0" dirty="0">
                <a:ln>
                  <a:noFill/>
                </a:ln>
                <a:solidFill>
                  <a:schemeClr val="tx1"/>
                </a:solidFill>
                <a:effectLst/>
              </a:endParaRPr>
            </a:p>
            <a:p>
              <a:pPr lvl="0" algn="just" eaLnBrk="0" fontAlgn="base" hangingPunct="0">
                <a:lnSpc>
                  <a:spcPts val="1100"/>
                </a:lnSpc>
                <a:spcBef>
                  <a:spcPct val="0"/>
                </a:spcBef>
                <a:spcAft>
                  <a:spcPct val="0"/>
                </a:spcAft>
              </a:pPr>
              <a:r>
                <a:rPr lang="en-US" altLang="zh-TW" sz="900" b="0" spc="-10" baseline="0" dirty="0">
                  <a:latin typeface="Verdana" panose="020B0604030504040204" pitchFamily="34" charset="0"/>
                  <a:cs typeface="Times New Roman" panose="02020603050405020304" pitchFamily="18" charset="0"/>
                </a:rPr>
                <a:t>Levent Mah. </a:t>
              </a:r>
              <a:r>
                <a:rPr lang="en-US" altLang="zh-TW" sz="900" b="0" spc="-10" baseline="0" dirty="0" err="1">
                  <a:latin typeface="Verdana" panose="020B0604030504040204" pitchFamily="34" charset="0"/>
                  <a:cs typeface="Times New Roman" panose="02020603050405020304" pitchFamily="18" charset="0"/>
                </a:rPr>
                <a:t>Mektep</a:t>
              </a:r>
              <a:r>
                <a:rPr lang="en-US" altLang="zh-TW" sz="900" b="0" spc="-10" baseline="0" dirty="0">
                  <a:latin typeface="Verdana" panose="020B0604030504040204" pitchFamily="34" charset="0"/>
                  <a:cs typeface="Times New Roman" panose="02020603050405020304" pitchFamily="18" charset="0"/>
                </a:rPr>
                <a:t> </a:t>
              </a:r>
              <a:r>
                <a:rPr lang="en-US" altLang="zh-TW" sz="900" b="0" spc="-10" baseline="0" dirty="0" err="1">
                  <a:latin typeface="Verdana" panose="020B0604030504040204" pitchFamily="34" charset="0"/>
                  <a:cs typeface="Times New Roman" panose="02020603050405020304" pitchFamily="18" charset="0"/>
                </a:rPr>
                <a:t>Sok</a:t>
              </a:r>
              <a:r>
                <a:rPr lang="en-US" altLang="zh-TW" sz="900" b="0" spc="-10" baseline="0" dirty="0">
                  <a:latin typeface="Verdana" panose="020B0604030504040204" pitchFamily="34" charset="0"/>
                  <a:cs typeface="Times New Roman" panose="02020603050405020304" pitchFamily="18" charset="0"/>
                </a:rPr>
                <a:t>. No:14</a:t>
              </a:r>
            </a:p>
            <a:p>
              <a:pPr lvl="0" algn="just" eaLnBrk="0" fontAlgn="base" hangingPunct="0">
                <a:lnSpc>
                  <a:spcPts val="1100"/>
                </a:lnSpc>
                <a:spcBef>
                  <a:spcPct val="0"/>
                </a:spcBef>
                <a:spcAft>
                  <a:spcPct val="0"/>
                </a:spcAft>
              </a:pPr>
              <a:r>
                <a:rPr lang="en-US" altLang="zh-TW" sz="900" b="0" spc="-10" baseline="0" dirty="0">
                  <a:latin typeface="Verdana" panose="020B0604030504040204" pitchFamily="34" charset="0"/>
                  <a:cs typeface="Times New Roman" panose="02020603050405020304" pitchFamily="18" charset="0"/>
                </a:rPr>
                <a:t>TK-34330 Beşiktaş - İstanbul </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 +90 212 230 17 00</a:t>
              </a: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office.turkiye@schoenherr.eu </a:t>
              </a:r>
              <a:endParaRPr kumimoji="0" lang="en-US" altLang="zh-TW" sz="900" b="0" i="0" u="none" strike="noStrike" cap="none" spc="-10" normalizeH="0" baseline="0" dirty="0">
                <a:ln>
                  <a:noFill/>
                </a:ln>
                <a:solidFill>
                  <a:schemeClr val="tx1"/>
                </a:solidFill>
                <a:effectLst/>
              </a:endParaRPr>
            </a:p>
            <a:p>
              <a:pPr marL="0" marR="0" lvl="0" indent="0" algn="l" defTabSz="914348" rtl="0" eaLnBrk="0" fontAlgn="base" latinLnBrk="0" hangingPunct="0">
                <a:lnSpc>
                  <a:spcPts val="1100"/>
                </a:lnSpc>
                <a:spcBef>
                  <a:spcPct val="0"/>
                </a:spcBef>
                <a:spcAft>
                  <a:spcPct val="0"/>
                </a:spcAft>
                <a:buClrTx/>
                <a:buSzTx/>
                <a:buFontTx/>
                <a:buNone/>
                <a:tabLst/>
              </a:pPr>
              <a:endParaRPr kumimoji="0" lang="en-US" altLang="zh-TW" sz="900" b="0" i="0" u="none" strike="noStrike" cap="none" spc="-10" normalizeH="0" baseline="0" dirty="0">
                <a:ln>
                  <a:noFill/>
                </a:ln>
                <a:solidFill>
                  <a:schemeClr val="tx1"/>
                </a:solidFill>
                <a:effectLst/>
                <a:latin typeface="Arial" panose="020B0604020202020204" pitchFamily="34" charset="0"/>
              </a:endParaRPr>
            </a:p>
          </p:txBody>
        </p:sp>
        <p:sp>
          <p:nvSpPr>
            <p:cNvPr id="32" name="Rectangle: Rounded Corners 9195">
              <a:extLst>
                <a:ext uri="{FF2B5EF4-FFF2-40B4-BE49-F238E27FC236}">
                  <a16:creationId xmlns:a16="http://schemas.microsoft.com/office/drawing/2014/main" id="{FF940C2A-4E4A-2D73-33CD-E04E9FB56860}"/>
                </a:ext>
              </a:extLst>
            </p:cNvPr>
            <p:cNvSpPr>
              <a:spLocks noChangeArrowheads="1"/>
            </p:cNvSpPr>
            <p:nvPr/>
          </p:nvSpPr>
          <p:spPr bwMode="auto">
            <a:xfrm>
              <a:off x="5667891" y="2974007"/>
              <a:ext cx="2471299" cy="796060"/>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Montenegro | Podgorica</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Bulevar</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Džordža</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Vašingtona</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98 </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The Capital Plaza, VIII Floor</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MS Mincho" panose="02020609040205080304" pitchFamily="49" charset="-128"/>
                  <a:cs typeface="Times New Roman" panose="02020603050405020304" pitchFamily="18" charset="0"/>
                </a:rPr>
                <a:t>ME-81000 Podgorica</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 + 382 20 228 137</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MS Mincho" panose="02020609040205080304" pitchFamily="49" charset="-128"/>
                  <a:cs typeface="Times New Roman" panose="02020603050405020304" pitchFamily="18" charset="0"/>
                </a:rPr>
                <a:t>E:</a:t>
              </a:r>
              <a:r>
                <a:rPr kumimoji="0" lang="fr-FR" altLang="zh-TW" sz="900" b="0" i="0" u="none" strike="noStrike" cap="none" spc="-10" normalizeH="0" baseline="0" dirty="0">
                  <a:ln>
                    <a:noFill/>
                  </a:ln>
                  <a:effectLst/>
                  <a:latin typeface="Verdana" panose="020B0604030504040204" pitchFamily="34" charset="0"/>
                  <a:ea typeface="MS Mincho" panose="02020609040205080304" pitchFamily="49" charset="-128"/>
                  <a:cs typeface="Times New Roman" panose="02020603050405020304" pitchFamily="18" charset="0"/>
                </a:rPr>
                <a:t>office.montenegro@schoenherr.eu</a:t>
              </a:r>
              <a:endParaRPr kumimoji="0" lang="fr-FR" altLang="zh-TW" sz="900" b="0" i="0" u="none" strike="noStrike" cap="none" spc="-10" normalizeH="0" baseline="0" dirty="0">
                <a:ln>
                  <a:noFill/>
                </a:ln>
                <a:effectLst/>
                <a:latin typeface="Arial" panose="020B0604020202020204" pitchFamily="34" charset="0"/>
              </a:endParaRPr>
            </a:p>
          </p:txBody>
        </p:sp>
        <p:sp>
          <p:nvSpPr>
            <p:cNvPr id="33" name="Rectangle: Rounded Corners 9238">
              <a:extLst>
                <a:ext uri="{FF2B5EF4-FFF2-40B4-BE49-F238E27FC236}">
                  <a16:creationId xmlns:a16="http://schemas.microsoft.com/office/drawing/2014/main" id="{15B37371-7BAC-0942-B8FD-088B68965528}"/>
                </a:ext>
              </a:extLst>
            </p:cNvPr>
            <p:cNvSpPr>
              <a:spLocks noChangeArrowheads="1"/>
            </p:cNvSpPr>
            <p:nvPr/>
          </p:nvSpPr>
          <p:spPr bwMode="auto">
            <a:xfrm>
              <a:off x="7985252" y="1957810"/>
              <a:ext cx="2160000" cy="723072"/>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Slovenia | Ljubljana</a:t>
              </a:r>
              <a:endParaRPr kumimoji="0" lang="en-GB"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Tomšičeva</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3</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SI-1000 Ljubljana</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+386 1 200 09 80</a:t>
              </a:r>
              <a:endParaRPr kumimoji="0" lang="fr-FR"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E:</a:t>
              </a:r>
              <a:r>
                <a:rPr kumimoji="0" lang="fr-FR" altLang="zh-TW" sz="900" b="0" i="0" u="none" strike="noStrike" cap="none" spc="-10" normalizeH="0" baseline="0" dirty="0">
                  <a:ln>
                    <a:noFill/>
                  </a:ln>
                  <a:effectLst/>
                  <a:latin typeface="Verdana" panose="020B0604030504040204" pitchFamily="34" charset="0"/>
                  <a:ea typeface="Times New Roman" panose="02020603050405020304" pitchFamily="18" charset="0"/>
                  <a:cs typeface="Arial" panose="020B0604020202020204" pitchFamily="34" charset="0"/>
                </a:rPr>
                <a:t>office.slovenia@schoenherr.eu</a:t>
              </a:r>
              <a:endParaRPr kumimoji="0" lang="fr-FR" altLang="zh-TW" sz="900" b="0" i="0" u="none" strike="noStrike" cap="none" spc="-10" normalizeH="0" baseline="0" dirty="0">
                <a:ln>
                  <a:noFill/>
                </a:ln>
                <a:effectLst/>
                <a:latin typeface="Arial" panose="020B0604020202020204" pitchFamily="34" charset="0"/>
              </a:endParaRPr>
            </a:p>
          </p:txBody>
        </p:sp>
        <p:sp>
          <p:nvSpPr>
            <p:cNvPr id="34" name="Rectangle: Rounded Corners 9218">
              <a:extLst>
                <a:ext uri="{FF2B5EF4-FFF2-40B4-BE49-F238E27FC236}">
                  <a16:creationId xmlns:a16="http://schemas.microsoft.com/office/drawing/2014/main" id="{DFCAF295-3AD8-BD01-31FC-3205DF190D4A}"/>
                </a:ext>
              </a:extLst>
            </p:cNvPr>
            <p:cNvSpPr>
              <a:spLocks noChangeArrowheads="1"/>
            </p:cNvSpPr>
            <p:nvPr/>
          </p:nvSpPr>
          <p:spPr bwMode="auto">
            <a:xfrm>
              <a:off x="734102" y="2983779"/>
              <a:ext cx="2160000" cy="713302"/>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Austria (Head Office) | Vienna</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Schottenring</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19</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A-1010 Vienna</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T: +43 1 534 37 - 0</a:t>
              </a:r>
              <a:endParaRPr lang="en-US" altLang="zh-TW" sz="900" b="0" i="0" u="none" strike="noStrike" cap="none" spc="-10" normalizeH="0" baseline="0" dirty="0">
                <a:ln>
                  <a:noFill/>
                </a:ln>
                <a:effectLst/>
                <a:latin typeface="Century Gothic"/>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a:t>
              </a:r>
              <a:r>
                <a:rPr kumimoji="0" lang="en-US" altLang="zh-TW" sz="900" b="0" i="0"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office.austria@schoenherr</a:t>
              </a:r>
              <a:r>
                <a:rPr kumimoji="0" lang="en-US"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.eu</a:t>
              </a:r>
              <a:endParaRPr kumimoji="0" lang="en-US" altLang="zh-TW" sz="900" b="0" i="0" u="none" strike="noStrike" cap="none" spc="-10" normalizeH="0" baseline="0" dirty="0">
                <a:ln>
                  <a:noFill/>
                </a:ln>
                <a:effectLst/>
                <a:latin typeface="Arial" panose="020B0604020202020204" pitchFamily="34" charset="0"/>
              </a:endParaRPr>
            </a:p>
          </p:txBody>
        </p:sp>
        <p:sp>
          <p:nvSpPr>
            <p:cNvPr id="35" name="Rectangle: Rounded Corners 9217">
              <a:extLst>
                <a:ext uri="{FF2B5EF4-FFF2-40B4-BE49-F238E27FC236}">
                  <a16:creationId xmlns:a16="http://schemas.microsoft.com/office/drawing/2014/main" id="{5DC97945-0606-8E4C-087B-22C9B62A9017}"/>
                </a:ext>
              </a:extLst>
            </p:cNvPr>
            <p:cNvSpPr>
              <a:spLocks noChangeArrowheads="1"/>
            </p:cNvSpPr>
            <p:nvPr/>
          </p:nvSpPr>
          <p:spPr bwMode="auto">
            <a:xfrm>
              <a:off x="7985252" y="2983778"/>
              <a:ext cx="2160000" cy="796059"/>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Slovakia | Bratislava</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Prievozská</a:t>
              </a: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4/A (Apollo II)</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SK-821 09 Bratislava </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effectLst/>
                  <a:latin typeface="Verdana"/>
                  <a:ea typeface="Times New Roman" panose="02020603050405020304" pitchFamily="18" charset="0"/>
                  <a:cs typeface="Times New Roman"/>
                </a:rPr>
                <a:t>T: +421 2 571 007 01</a:t>
              </a:r>
              <a:endParaRPr kumimoji="0" lang="en-GB"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a:t>
              </a:r>
              <a:r>
                <a:rPr kumimoji="0" lang="en-GB"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office.slovakia@schoenherr.eu</a:t>
              </a:r>
              <a:endParaRPr kumimoji="0" lang="en-GB" altLang="zh-TW" sz="900" b="0" i="0" u="none" strike="noStrike" cap="none" spc="-10" normalizeH="0" baseline="0" dirty="0">
                <a:ln>
                  <a:noFill/>
                </a:ln>
                <a:effectLst/>
                <a:latin typeface="Arial" panose="020B0604020202020204" pitchFamily="34" charset="0"/>
              </a:endParaRPr>
            </a:p>
          </p:txBody>
        </p:sp>
        <p:sp>
          <p:nvSpPr>
            <p:cNvPr id="37" name="Rectangle: Rounded Corners 9216">
              <a:extLst>
                <a:ext uri="{FF2B5EF4-FFF2-40B4-BE49-F238E27FC236}">
                  <a16:creationId xmlns:a16="http://schemas.microsoft.com/office/drawing/2014/main" id="{03805DE2-FAFA-FC7B-877D-F50B3EB826BC}"/>
                </a:ext>
              </a:extLst>
            </p:cNvPr>
            <p:cNvSpPr>
              <a:spLocks noChangeArrowheads="1"/>
            </p:cNvSpPr>
            <p:nvPr/>
          </p:nvSpPr>
          <p:spPr bwMode="auto">
            <a:xfrm>
              <a:off x="3047385" y="4024025"/>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Hungary | Budapest</a:t>
              </a:r>
              <a:endParaRPr kumimoji="0" lang="en-US"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Váci</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út</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76.</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H-1133 Budapest </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+36 1 870 07 00</a:t>
              </a:r>
              <a:endParaRPr kumimoji="0" lang="fr-FR"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E:office.hungary@schoenherr.eu</a:t>
              </a:r>
              <a:endParaRPr kumimoji="0" lang="fr-FR" altLang="zh-TW" sz="900" b="0" i="0" u="none" strike="noStrike" cap="none" spc="-10" normalizeH="0" baseline="0" dirty="0">
                <a:ln>
                  <a:noFill/>
                </a:ln>
                <a:solidFill>
                  <a:schemeClr val="tx1"/>
                </a:solidFill>
                <a:effectLst/>
                <a:latin typeface="Arial" panose="020B0604020202020204" pitchFamily="34" charset="0"/>
              </a:endParaRPr>
            </a:p>
          </p:txBody>
        </p:sp>
        <p:sp>
          <p:nvSpPr>
            <p:cNvPr id="39" name="Rectangle: Rounded Corners 9212">
              <a:extLst>
                <a:ext uri="{FF2B5EF4-FFF2-40B4-BE49-F238E27FC236}">
                  <a16:creationId xmlns:a16="http://schemas.microsoft.com/office/drawing/2014/main" id="{22A633A1-7EEE-47D8-A499-49FA38E0047B}"/>
                </a:ext>
              </a:extLst>
            </p:cNvPr>
            <p:cNvSpPr>
              <a:spLocks noChangeArrowheads="1"/>
            </p:cNvSpPr>
            <p:nvPr/>
          </p:nvSpPr>
          <p:spPr bwMode="auto">
            <a:xfrm>
              <a:off x="734102" y="1957810"/>
              <a:ext cx="2160000" cy="745317"/>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Austria | Linz</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Herrenstraße</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6</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A-4020 Linz</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+43 732 27 27 00 27</a:t>
              </a:r>
              <a:endParaRPr kumimoji="0" lang="fr-FR"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office.linz@schoenherr.eu</a:t>
              </a:r>
              <a:endParaRPr kumimoji="0" lang="fr-FR" altLang="zh-TW" sz="900" b="0" i="0" u="none" strike="noStrike" cap="none" spc="-10" normalizeH="0" baseline="0" dirty="0">
                <a:ln>
                  <a:noFill/>
                </a:ln>
                <a:solidFill>
                  <a:schemeClr val="tx1"/>
                </a:solidFill>
                <a:effectLst/>
              </a:endParaRPr>
            </a:p>
          </p:txBody>
        </p:sp>
        <p:sp>
          <p:nvSpPr>
            <p:cNvPr id="40" name="Rectangle: Rounded Corners 9194">
              <a:extLst>
                <a:ext uri="{FF2B5EF4-FFF2-40B4-BE49-F238E27FC236}">
                  <a16:creationId xmlns:a16="http://schemas.microsoft.com/office/drawing/2014/main" id="{FB3609A7-B57D-48EC-197D-D869A0A45939}"/>
                </a:ext>
              </a:extLst>
            </p:cNvPr>
            <p:cNvSpPr>
              <a:spLocks noChangeArrowheads="1"/>
            </p:cNvSpPr>
            <p:nvPr/>
          </p:nvSpPr>
          <p:spPr bwMode="auto">
            <a:xfrm>
              <a:off x="734102" y="5027751"/>
              <a:ext cx="2160000" cy="723075"/>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Bulgaria</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 Sofia</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Alabin</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56</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BG-1000 Sofia </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effectLst/>
                  <a:latin typeface="Verdana"/>
                  <a:ea typeface="Times New Roman" panose="02020603050405020304" pitchFamily="18" charset="0"/>
                  <a:cs typeface="Times New Roman"/>
                </a:rPr>
                <a:t>T: +359 2 933 10 70</a:t>
              </a:r>
              <a:endParaRPr kumimoji="0" lang="de-DE"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a:t>
              </a:r>
              <a:r>
                <a:rPr kumimoji="0" lang="de-DE"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office.bulgaria@schoenherr.eu</a:t>
              </a:r>
              <a:endParaRPr kumimoji="0" lang="de-DE" altLang="zh-TW" sz="900" b="0" i="0" u="none" strike="noStrike" cap="none" spc="-10" normalizeH="0" baseline="0" dirty="0">
                <a:ln>
                  <a:noFill/>
                </a:ln>
                <a:effectLst/>
              </a:endParaRPr>
            </a:p>
            <a:p>
              <a:pPr marL="0" marR="0" lvl="0" indent="0" algn="l" defTabSz="914348" rtl="0" eaLnBrk="0" fontAlgn="base" latinLnBrk="0" hangingPunct="0">
                <a:lnSpc>
                  <a:spcPts val="1100"/>
                </a:lnSpc>
                <a:spcBef>
                  <a:spcPct val="0"/>
                </a:spcBef>
                <a:spcAft>
                  <a:spcPct val="0"/>
                </a:spcAft>
                <a:buClrTx/>
                <a:buSzTx/>
                <a:buFontTx/>
                <a:buNone/>
                <a:tabLst/>
              </a:pPr>
              <a:endParaRPr kumimoji="0" lang="de-DE" altLang="zh-TW" sz="900" b="0" i="0" u="none" strike="noStrike" cap="none" spc="-10" normalizeH="0" baseline="0" dirty="0">
                <a:ln>
                  <a:noFill/>
                </a:ln>
                <a:solidFill>
                  <a:schemeClr val="tx1"/>
                </a:solidFill>
                <a:effectLst/>
                <a:latin typeface="Arial" panose="020B0604020202020204" pitchFamily="34" charset="0"/>
              </a:endParaRPr>
            </a:p>
          </p:txBody>
        </p:sp>
        <p:sp>
          <p:nvSpPr>
            <p:cNvPr id="41" name="Rectangle: Rounded Corners 9237">
              <a:extLst>
                <a:ext uri="{FF2B5EF4-FFF2-40B4-BE49-F238E27FC236}">
                  <a16:creationId xmlns:a16="http://schemas.microsoft.com/office/drawing/2014/main" id="{7E65E353-733D-93AC-47A6-AA0F0DA33DAE}"/>
                </a:ext>
              </a:extLst>
            </p:cNvPr>
            <p:cNvSpPr>
              <a:spLocks noChangeArrowheads="1"/>
            </p:cNvSpPr>
            <p:nvPr/>
          </p:nvSpPr>
          <p:spPr bwMode="auto">
            <a:xfrm>
              <a:off x="3051463" y="1957811"/>
              <a:ext cx="2459068" cy="745316"/>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Czech Republic | Prague</a:t>
              </a:r>
              <a:endParaRPr kumimoji="0" lang="en-GB"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Jindrišská</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16 </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CZ-110 00 Prague 1</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+420 225 996 500</a:t>
              </a:r>
              <a:endParaRPr kumimoji="0" lang="fr-FR"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a:t>
              </a:r>
              <a:r>
                <a:rPr kumimoji="0" lang="fr-FR" altLang="zh-TW" sz="900" b="0" i="0" u="none" strike="noStrike" cap="none" spc="-10" normalizeH="0" baseline="0" dirty="0">
                  <a:ln>
                    <a:noFill/>
                  </a:ln>
                  <a:effectLst/>
                  <a:latin typeface="Verdana" panose="020B0604030504040204" pitchFamily="34" charset="0"/>
                  <a:ea typeface="Times New Roman" panose="02020603050405020304" pitchFamily="18" charset="0"/>
                  <a:cs typeface="Times New Roman" panose="02020603050405020304" pitchFamily="18" charset="0"/>
                </a:rPr>
                <a:t>office.czechrepublic@schoenherr.eu</a:t>
              </a:r>
              <a:endParaRPr kumimoji="0" lang="fr-FR" altLang="zh-TW" sz="900" b="0" i="0" u="none" strike="noStrike" cap="none" spc="-10" normalizeH="0" baseline="0" dirty="0">
                <a:ln>
                  <a:noFill/>
                </a:ln>
                <a:effectLst/>
                <a:latin typeface="Arial" panose="020B0604020202020204" pitchFamily="34" charset="0"/>
              </a:endParaRPr>
            </a:p>
          </p:txBody>
        </p:sp>
        <p:sp>
          <p:nvSpPr>
            <p:cNvPr id="42" name="Rectangle: Rounded Corners 9236">
              <a:extLst>
                <a:ext uri="{FF2B5EF4-FFF2-40B4-BE49-F238E27FC236}">
                  <a16:creationId xmlns:a16="http://schemas.microsoft.com/office/drawing/2014/main" id="{76397986-0008-B5C1-473E-63BFC92E3286}"/>
                </a:ext>
              </a:extLst>
            </p:cNvPr>
            <p:cNvSpPr>
              <a:spLocks noChangeArrowheads="1"/>
            </p:cNvSpPr>
            <p:nvPr/>
          </p:nvSpPr>
          <p:spPr bwMode="auto">
            <a:xfrm>
              <a:off x="5667892" y="1957810"/>
              <a:ext cx="2160000" cy="723072"/>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Poland | Warsaw</a:t>
              </a:r>
              <a:endParaRPr kumimoji="0" lang="en-GB" altLang="zh-TW" sz="900" b="1" i="0" u="none" strike="noStrike" cap="none" spc="-10" normalizeH="0" baseline="0" dirty="0">
                <a:ln>
                  <a:noFill/>
                </a:ln>
                <a:solidFill>
                  <a:schemeClr val="tx1"/>
                </a:solidFill>
                <a:effectLst/>
              </a:endParaRPr>
            </a:p>
            <a:p>
              <a:pPr marL="0" marR="0" lvl="0" indent="0"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Pl.</a:t>
              </a:r>
              <a:r>
                <a:rPr lang="de-DE" altLang="de-DE" sz="900" b="0" spc="-10" baseline="0" dirty="0" err="1">
                  <a:latin typeface="Verdana" panose="020B0604030504040204" pitchFamily="34" charset="0"/>
                  <a:cs typeface="Times New Roman" panose="02020603050405020304" pitchFamily="18" charset="0"/>
                </a:rPr>
                <a:t>Stanisława</a:t>
              </a:r>
              <a:r>
                <a:rPr lang="de-DE" altLang="de-DE" sz="900" b="0" spc="-10" baseline="0" dirty="0">
                  <a:latin typeface="Verdana" panose="020B0604030504040204" pitchFamily="34" charset="0"/>
                  <a:cs typeface="Times New Roman" panose="02020603050405020304" pitchFamily="18" charset="0"/>
                </a:rPr>
                <a:t> </a:t>
              </a:r>
              <a:r>
                <a:rPr lang="de-DE" altLang="de-DE" sz="900" b="0" spc="-10" baseline="0" dirty="0" err="1">
                  <a:latin typeface="Verdana" panose="020B0604030504040204" pitchFamily="34" charset="0"/>
                  <a:cs typeface="Times New Roman" panose="02020603050405020304" pitchFamily="18" charset="0"/>
                </a:rPr>
                <a:t>Małachowskiego</a:t>
              </a:r>
              <a:r>
                <a:rPr lang="de-DE" altLang="de-DE" sz="900" b="0" spc="-10" baseline="0" dirty="0">
                  <a:latin typeface="Verdana" panose="020B0604030504040204" pitchFamily="34" charset="0"/>
                  <a:cs typeface="Times New Roman" panose="02020603050405020304" pitchFamily="18" charset="0"/>
                </a:rPr>
                <a:t> 2</a:t>
              </a:r>
            </a:p>
            <a:p>
              <a:pPr marL="0" marR="0" lvl="0" indent="0"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PL-00-066 Warsaw</a:t>
              </a:r>
              <a:endParaRPr kumimoji="0" lang="en-GB"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effectLst/>
                  <a:latin typeface="Verdana"/>
                  <a:ea typeface="Times New Roman" panose="02020603050405020304" pitchFamily="18" charset="0"/>
                  <a:cs typeface="Times New Roman"/>
                </a:rPr>
                <a:t>T: +48 22 223 09 00</a:t>
              </a:r>
              <a:endParaRPr kumimoji="0" lang="en-GB" altLang="zh-TW" sz="900" b="0" i="0" u="none" strike="noStrike" cap="none" spc="-10" normalizeH="0" baseline="0" dirty="0">
                <a:ln>
                  <a:noFill/>
                </a:ln>
                <a:effectLst/>
                <a:latin typeface="Verdana"/>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office.poland@schoenherr.eu</a:t>
              </a:r>
              <a:endParaRPr kumimoji="0" lang="en-GB" altLang="zh-TW" sz="900" b="0" i="0" u="none" strike="noStrike" cap="none" spc="-10" normalizeH="0" baseline="0" dirty="0">
                <a:ln>
                  <a:noFill/>
                </a:ln>
                <a:solidFill>
                  <a:schemeClr val="tx1"/>
                </a:solidFill>
                <a:effectLst/>
                <a:latin typeface="Arial" panose="020B0604020202020204" pitchFamily="34" charset="0"/>
              </a:endParaRPr>
            </a:p>
          </p:txBody>
        </p:sp>
        <p:sp>
          <p:nvSpPr>
            <p:cNvPr id="43" name="Rectangle: Rounded Corners 9226">
              <a:extLst>
                <a:ext uri="{FF2B5EF4-FFF2-40B4-BE49-F238E27FC236}">
                  <a16:creationId xmlns:a16="http://schemas.microsoft.com/office/drawing/2014/main" id="{9BE3D47F-14DB-3333-A204-E3D909C3A9EE}"/>
                </a:ext>
              </a:extLst>
            </p:cNvPr>
            <p:cNvSpPr>
              <a:spLocks noChangeArrowheads="1"/>
            </p:cNvSpPr>
            <p:nvPr/>
          </p:nvSpPr>
          <p:spPr bwMode="auto">
            <a:xfrm>
              <a:off x="752440" y="4024025"/>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Belgium</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 </a:t>
              </a: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Brussels</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Rue du Congrès 5</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B-1000 Brussels</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+32 2 743 40 40</a:t>
              </a:r>
              <a:endParaRPr lang="fr-FR" altLang="zh-TW" sz="900" b="0" i="0" u="none" strike="noStrike" cap="none" spc="-10" normalizeH="0" baseline="0" dirty="0">
                <a:ln>
                  <a:noFill/>
                </a:ln>
                <a:effectLst/>
                <a:latin typeface="Century Gothic"/>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E: </a:t>
              </a:r>
              <a:r>
                <a:rPr kumimoji="0" lang="fr-FR" altLang="zh-TW" sz="900" b="0" i="0" u="none" strike="noStrike" cap="none" spc="-10" normalizeH="0" baseline="0" dirty="0">
                  <a:ln>
                    <a:noFill/>
                  </a:ln>
                  <a:effectLst/>
                  <a:latin typeface="Verdana" panose="020B0604030504040204" pitchFamily="34" charset="0"/>
                  <a:ea typeface="Times New Roman" panose="02020603050405020304" pitchFamily="18" charset="0"/>
                  <a:cs typeface="Arial" panose="020B0604020202020204" pitchFamily="34" charset="0"/>
                </a:rPr>
                <a:t>office.belgium@schoenherr.eu</a:t>
              </a:r>
              <a:endParaRPr kumimoji="0" lang="fr-FR" altLang="zh-TW" sz="900" b="0" i="0" u="none" strike="noStrike" cap="none" spc="-10" normalizeH="0" baseline="0" dirty="0">
                <a:ln>
                  <a:noFill/>
                </a:ln>
                <a:effectLst/>
                <a:latin typeface="Arial" panose="020B0604020202020204" pitchFamily="34" charset="0"/>
              </a:endParaRPr>
            </a:p>
          </p:txBody>
        </p:sp>
        <p:sp>
          <p:nvSpPr>
            <p:cNvPr id="44" name="Rectangle: Rounded Corners 9225">
              <a:extLst>
                <a:ext uri="{FF2B5EF4-FFF2-40B4-BE49-F238E27FC236}">
                  <a16:creationId xmlns:a16="http://schemas.microsoft.com/office/drawing/2014/main" id="{8674429E-2AB9-3617-A3C5-38A315A69979}"/>
                </a:ext>
              </a:extLst>
            </p:cNvPr>
            <p:cNvSpPr>
              <a:spLocks noChangeArrowheads="1"/>
            </p:cNvSpPr>
            <p:nvPr/>
          </p:nvSpPr>
          <p:spPr bwMode="auto">
            <a:xfrm>
              <a:off x="3047385" y="5027752"/>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Moldova</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 </a:t>
              </a:r>
              <a:r>
                <a:rPr kumimoji="0" lang="de-DE" altLang="zh-TW" sz="900" b="1"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Chisinau</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Str</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Alexandru </a:t>
              </a:r>
              <a:r>
                <a:rPr kumimoji="0" lang="fr-FR"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Lapusneanu</a:t>
              </a: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3</a:t>
              </a:r>
              <a:endParaRPr kumimoji="0" lang="fr-FR"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MD-2004 Chisinau </a:t>
              </a:r>
              <a:endParaRPr kumimoji="0" lang="fr-FR" altLang="zh-TW" sz="900" b="0" i="0" u="none" strike="noStrike" cap="none" spc="-10" normalizeH="0" baseline="0" dirty="0">
                <a:ln>
                  <a:noFill/>
                </a:ln>
                <a:solidFill>
                  <a:schemeClr val="tx1"/>
                </a:solidFill>
                <a:effectLst/>
              </a:endParaRPr>
            </a:p>
            <a:p>
              <a:pPr algn="just" eaLnBrk="0" fontAlgn="base" hangingPunct="0">
                <a:lnSpc>
                  <a:spcPts val="1100"/>
                </a:lnSpc>
                <a:spcBef>
                  <a:spcPct val="0"/>
                </a:spcBef>
                <a:spcAft>
                  <a:spcPct val="0"/>
                </a:spcAft>
              </a:pPr>
              <a:r>
                <a:rPr kumimoji="0" lang="fr-FR" altLang="zh-TW" sz="900" b="0" i="0" u="none" strike="noStrike" cap="none" spc="-10" normalizeH="0" baseline="0" dirty="0">
                  <a:ln>
                    <a:noFill/>
                  </a:ln>
                  <a:effectLst/>
                  <a:latin typeface="Verdana"/>
                  <a:ea typeface="Times New Roman" panose="02020603050405020304" pitchFamily="18" charset="0"/>
                  <a:cs typeface="Times New Roman"/>
                </a:rPr>
                <a:t>T: +373 22 240 300</a:t>
              </a:r>
              <a:r>
                <a:rPr lang="fr-FR" altLang="zh-TW" sz="900" b="0" spc="-10" baseline="0" dirty="0">
                  <a:latin typeface="Verdana"/>
                  <a:ea typeface="Times New Roman" panose="02020603050405020304" pitchFamily="18" charset="0"/>
                  <a:cs typeface="Times New Roman"/>
                </a:rPr>
                <a:t> </a:t>
              </a:r>
              <a:endParaRPr lang="fr-FR" altLang="zh-TW" sz="900" b="0" i="0" u="none" strike="noStrike" cap="none" spc="-10" normalizeH="0" baseline="0" dirty="0">
                <a:ln>
                  <a:noFill/>
                </a:ln>
                <a:effectLst/>
                <a:latin typeface="Century Gothic"/>
                <a:cs typeface="Times New Roman"/>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fr-FR"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E:office.moldova@schoenherr.eu</a:t>
              </a:r>
              <a:endParaRPr kumimoji="0" lang="fr-FR" altLang="zh-TW" sz="900" b="0" i="0" u="none" strike="noStrike" cap="none" spc="-10" normalizeH="0" baseline="0" dirty="0">
                <a:ln>
                  <a:noFill/>
                </a:ln>
                <a:solidFill>
                  <a:schemeClr val="tx1"/>
                </a:solidFill>
                <a:effectLst/>
                <a:latin typeface="Arial" panose="020B0604020202020204" pitchFamily="34" charset="0"/>
              </a:endParaRPr>
            </a:p>
          </p:txBody>
        </p:sp>
        <p:sp>
          <p:nvSpPr>
            <p:cNvPr id="45" name="Rectangle: Rounded Corners 9193">
              <a:extLst>
                <a:ext uri="{FF2B5EF4-FFF2-40B4-BE49-F238E27FC236}">
                  <a16:creationId xmlns:a16="http://schemas.microsoft.com/office/drawing/2014/main" id="{C7F90BDC-1B6E-52F2-5A5A-FE1BC3825F98}"/>
                </a:ext>
              </a:extLst>
            </p:cNvPr>
            <p:cNvSpPr>
              <a:spLocks noChangeArrowheads="1"/>
            </p:cNvSpPr>
            <p:nvPr/>
          </p:nvSpPr>
          <p:spPr bwMode="auto">
            <a:xfrm>
              <a:off x="3047385" y="2974007"/>
              <a:ext cx="2160000" cy="723074"/>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en-GB"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Croatia | Zagreb</a:t>
              </a:r>
              <a:endParaRPr kumimoji="0" lang="en-GB"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Prilaz</a:t>
              </a: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US"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Gjure</a:t>
              </a: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US" altLang="zh-TW" sz="900" b="0" i="0" u="none" strike="noStrike" cap="none" spc="-10" normalizeH="0" baseline="0" dirty="0" err="1">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Deželića</a:t>
              </a: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19</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HR-10000 Zagreb </a:t>
              </a:r>
              <a:endParaRPr kumimoji="0" lang="en-US"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T: +385 1 481 32 </a:t>
              </a:r>
              <a:r>
                <a:rPr lang="en-US" altLang="zh-TW" sz="900" b="0" spc="-10" baseline="0" dirty="0">
                  <a:latin typeface="Verdana"/>
                  <a:ea typeface="Times New Roman" panose="02020603050405020304" pitchFamily="18" charset="0"/>
                  <a:cs typeface="Times New Roman"/>
                </a:rPr>
                <a:t>44</a:t>
              </a:r>
              <a:endParaRPr kumimoji="0" lang="en-US" altLang="zh-TW" sz="900" b="0" i="0" u="none" strike="noStrike" cap="none" spc="-10" normalizeH="0" baseline="0" dirty="0">
                <a:ln>
                  <a:noFill/>
                </a:ln>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E: office.croatia@schoenherr.eu</a:t>
              </a:r>
              <a:endParaRPr kumimoji="0" lang="en-US" altLang="zh-TW" sz="900" b="0" i="0" u="none" strike="noStrike" cap="none" spc="-10" normalizeH="0" baseline="0" dirty="0">
                <a:ln>
                  <a:noFill/>
                </a:ln>
                <a:solidFill>
                  <a:schemeClr val="tx1"/>
                </a:solidFill>
                <a:effectLst/>
                <a:latin typeface="Arial" panose="020B0604020202020204" pitchFamily="34" charset="0"/>
              </a:endParaRPr>
            </a:p>
          </p:txBody>
        </p:sp>
      </p:grpSp>
      <p:cxnSp>
        <p:nvCxnSpPr>
          <p:cNvPr id="46" name="Straight Connector 45">
            <a:extLst>
              <a:ext uri="{FF2B5EF4-FFF2-40B4-BE49-F238E27FC236}">
                <a16:creationId xmlns:a16="http://schemas.microsoft.com/office/drawing/2014/main" id="{EA7F65B0-9EF7-BFAB-2F32-495326637AB8}"/>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bg object 16">
            <a:extLst>
              <a:ext uri="{FF2B5EF4-FFF2-40B4-BE49-F238E27FC236}">
                <a16:creationId xmlns:a16="http://schemas.microsoft.com/office/drawing/2014/main" id="{2114FBF2-1DC5-7F74-2D2F-4DDE7CCC0A80}"/>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5" name="TextBox 4">
            <a:extLst>
              <a:ext uri="{FF2B5EF4-FFF2-40B4-BE49-F238E27FC236}">
                <a16:creationId xmlns:a16="http://schemas.microsoft.com/office/drawing/2014/main" id="{F4B02C48-9CD4-8F07-C6B3-C44D5AC5AD5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pic>
        <p:nvPicPr>
          <p:cNvPr id="7" name="Grafik 6" descr="schoenherr-logo-grey-CMYK.gif">
            <a:extLst>
              <a:ext uri="{FF2B5EF4-FFF2-40B4-BE49-F238E27FC236}">
                <a16:creationId xmlns:a16="http://schemas.microsoft.com/office/drawing/2014/main" id="{0283C7BD-61E3-0381-A0AB-1DC63EC92EC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706469" y="7113699"/>
            <a:ext cx="1306405" cy="186854"/>
          </a:xfrm>
          <a:prstGeom prst="rect">
            <a:avLst/>
          </a:prstGeom>
        </p:spPr>
      </p:pic>
      <p:sp>
        <p:nvSpPr>
          <p:cNvPr id="3" name="Rectangle: Rounded Corners 9198">
            <a:extLst>
              <a:ext uri="{FF2B5EF4-FFF2-40B4-BE49-F238E27FC236}">
                <a16:creationId xmlns:a16="http://schemas.microsoft.com/office/drawing/2014/main" id="{C1CBA050-37D6-2DE3-E092-DF2EB42EC5A8}"/>
              </a:ext>
            </a:extLst>
          </p:cNvPr>
          <p:cNvSpPr>
            <a:spLocks noChangeArrowheads="1"/>
          </p:cNvSpPr>
          <p:nvPr userDrawn="1"/>
        </p:nvSpPr>
        <p:spPr bwMode="auto">
          <a:xfrm>
            <a:off x="7981173" y="5275521"/>
            <a:ext cx="2471299" cy="723075"/>
          </a:xfrm>
          <a:prstGeom prst="rect">
            <a:avLst/>
          </a:prstGeom>
          <a:no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just" defTabSz="914348" rtl="0" eaLnBrk="0" fontAlgn="base" latinLnBrk="0" hangingPunct="0">
              <a:lnSpc>
                <a:spcPts val="1100"/>
              </a:lnSpc>
              <a:spcBef>
                <a:spcPct val="0"/>
              </a:spcBef>
              <a:spcAft>
                <a:spcPct val="0"/>
              </a:spcAft>
              <a:buClrTx/>
              <a:buSzTx/>
              <a:buFontTx/>
              <a:buNone/>
              <a:tabLst/>
            </a:pP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United Kingdom</a:t>
            </a:r>
            <a:r>
              <a:rPr kumimoji="0" lang="de-DE" altLang="zh-TW" sz="900" b="1" i="0" u="none" strike="noStrike" cap="none" spc="-10" normalizeH="0" baseline="0" dirty="0" bmk="">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de-DE" altLang="zh-TW" sz="900" b="1"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London</a:t>
            </a:r>
            <a:endParaRPr kumimoji="0" lang="de-DE" altLang="zh-TW" sz="900" b="1"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1 Cornhill </a:t>
            </a: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London EC3V 3ND</a:t>
            </a:r>
            <a:r>
              <a:rPr kumimoji="0" lang="de-DE" altLang="zh-TW" sz="900" b="0" i="0" u="none" strike="noStrike" cap="none" spc="-10"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de-DE" altLang="zh-TW" sz="900" b="0" i="0" u="none" strike="noStrike" cap="none" spc="-10" normalizeH="0" baseline="0" dirty="0">
              <a:ln>
                <a:noFill/>
              </a:ln>
              <a:solidFill>
                <a:schemeClr val="tx1"/>
              </a:solidFill>
              <a:effectLst/>
            </a:endParaRP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Phone: +43 1 534 37 50139</a:t>
            </a:r>
          </a:p>
          <a:p>
            <a:pPr marL="0" marR="0" lvl="0" indent="0" algn="just" defTabSz="914348" rtl="0" eaLnBrk="0" fontAlgn="base" latinLnBrk="0" hangingPunct="0">
              <a:lnSpc>
                <a:spcPts val="1100"/>
              </a:lnSpc>
              <a:spcBef>
                <a:spcPct val="0"/>
              </a:spcBef>
              <a:spcAft>
                <a:spcPct val="0"/>
              </a:spcAft>
              <a:buClrTx/>
              <a:buSzTx/>
              <a:buFontTx/>
              <a:buNone/>
              <a:tabLst/>
            </a:pPr>
            <a:r>
              <a:rPr kumimoji="0" lang="en-US" altLang="zh-TW" sz="900" b="0" i="0" u="none" strike="noStrike" cap="none" spc="-10" normalizeH="0" baseline="0" dirty="0">
                <a:ln>
                  <a:noFill/>
                </a:ln>
                <a:effectLst/>
                <a:latin typeface="Verdana"/>
                <a:ea typeface="Times New Roman" panose="02020603050405020304" pitchFamily="18" charset="0"/>
                <a:cs typeface="Times New Roman"/>
              </a:rPr>
              <a:t>E: </a:t>
            </a:r>
            <a:r>
              <a:rPr kumimoji="0" lang="en-US" altLang="zh-TW" sz="900" b="0" i="0" u="none" strike="noStrike" cap="none" spc="-30" normalizeH="0" baseline="0" dirty="0">
                <a:ln>
                  <a:noFill/>
                </a:ln>
                <a:effectLst/>
                <a:latin typeface="Verdana"/>
                <a:ea typeface="Times New Roman" panose="02020603050405020304" pitchFamily="18" charset="0"/>
                <a:cs typeface="Times New Roman"/>
              </a:rPr>
              <a:t>office.unitedkingdom@schoenherr.eu</a:t>
            </a:r>
            <a:endParaRPr kumimoji="0" lang="de-DE" altLang="zh-TW" sz="900" b="0" i="0" u="none" strike="noStrike" cap="none" spc="-30" normalizeH="0" baseline="0" dirty="0">
              <a:ln>
                <a:noFill/>
              </a:ln>
              <a:solidFill>
                <a:schemeClr val="tx1"/>
              </a:solidFill>
              <a:effectLst/>
            </a:endParaRPr>
          </a:p>
        </p:txBody>
      </p:sp>
    </p:spTree>
    <p:extLst>
      <p:ext uri="{BB962C8B-B14F-4D97-AF65-F5344CB8AC3E}">
        <p14:creationId xmlns:p14="http://schemas.microsoft.com/office/powerpoint/2010/main" val="2872955272"/>
      </p:ext>
    </p:extLst>
  </p:cSld>
  <p:clrMapOvr>
    <a:masterClrMapping/>
  </p:clrMapOvr>
  <p:extLst>
    <p:ext uri="{DCECCB84-F9BA-43D5-87BE-67443E8EF086}">
      <p15:sldGuideLst xmlns:p15="http://schemas.microsoft.com/office/powerpoint/2012/main">
        <p15:guide id="1" orient="horz" pos="2404">
          <p15:clr>
            <a:srgbClr val="FBAE40"/>
          </p15:clr>
        </p15:guide>
        <p15:guide id="2" pos="336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bout us Offic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2035D6-8EDB-8BF8-2F0C-A823275EC134}"/>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519"/>
            <a:ext cx="10691813" cy="7558636"/>
          </a:xfrm>
          <a:prstGeom prst="rect">
            <a:avLst/>
          </a:prstGeom>
        </p:spPr>
      </p:pic>
      <p:sp>
        <p:nvSpPr>
          <p:cNvPr id="26" name="TextBox 25">
            <a:extLst>
              <a:ext uri="{FF2B5EF4-FFF2-40B4-BE49-F238E27FC236}">
                <a16:creationId xmlns:a16="http://schemas.microsoft.com/office/drawing/2014/main" id="{BDF89A9F-61EC-C86A-1DF7-C7E4A8EA89CA}"/>
              </a:ext>
            </a:extLst>
          </p:cNvPr>
          <p:cNvSpPr txBox="1"/>
          <p:nvPr userDrawn="1"/>
        </p:nvSpPr>
        <p:spPr>
          <a:xfrm>
            <a:off x="734102" y="1352006"/>
            <a:ext cx="3171148" cy="369332"/>
          </a:xfrm>
          <a:prstGeom prst="rect">
            <a:avLst/>
          </a:prstGeom>
          <a:noFill/>
        </p:spPr>
        <p:txBody>
          <a:bodyPr wrap="square" lIns="0">
            <a:spAutoFit/>
          </a:body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de-AT" sz="2000" i="0" kern="1200" spc="-10" dirty="0">
                <a:solidFill>
                  <a:schemeClr val="tx2"/>
                </a:solidFill>
                <a:latin typeface="+mj-lt"/>
                <a:ea typeface="+mn-ea"/>
                <a:cs typeface="+mn-cs"/>
              </a:rPr>
              <a:t>Market Recognition</a:t>
            </a:r>
          </a:p>
        </p:txBody>
      </p:sp>
      <p:sp>
        <p:nvSpPr>
          <p:cNvPr id="25" name="Text Placeholder 17">
            <a:extLst>
              <a:ext uri="{FF2B5EF4-FFF2-40B4-BE49-F238E27FC236}">
                <a16:creationId xmlns:a16="http://schemas.microsoft.com/office/drawing/2014/main" id="{8B09406C-7486-C930-81DB-82B4861D66D1}"/>
              </a:ext>
            </a:extLst>
          </p:cNvPr>
          <p:cNvSpPr>
            <a:spLocks noGrp="1"/>
          </p:cNvSpPr>
          <p:nvPr>
            <p:ph type="body" sz="quarter" idx="15" hasCustomPrompt="1"/>
          </p:nvPr>
        </p:nvSpPr>
        <p:spPr>
          <a:xfrm>
            <a:off x="734101" y="744538"/>
            <a:ext cx="3714073" cy="323850"/>
          </a:xfrm>
          <a:prstGeom prst="rect">
            <a:avLst/>
          </a:prstGeom>
        </p:spPr>
        <p:txBody>
          <a:bodyPr lIns="0">
            <a:normAutofit/>
          </a:bodyPr>
          <a:lstStyle>
            <a:lvl1pPr marL="0" indent="0">
              <a:buNone/>
              <a:defRPr lang="en-US" sz="900" b="0" i="0" u="none" strike="noStrike" baseline="0" smtClean="0"/>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sz="900" b="0" i="0" u="none" strike="noStrike" baseline="0" dirty="0">
                <a:solidFill>
                  <a:srgbClr val="7D1932"/>
                </a:solidFill>
                <a:latin typeface="Verdana" panose="020B0604030504040204" pitchFamily="34" charset="0"/>
              </a:rPr>
              <a:t>Relevant experience and market recognitions</a:t>
            </a:r>
            <a:endParaRPr lang="en-US" dirty="0"/>
          </a:p>
        </p:txBody>
      </p:sp>
      <p:cxnSp>
        <p:nvCxnSpPr>
          <p:cNvPr id="46" name="Straight Connector 45">
            <a:extLst>
              <a:ext uri="{FF2B5EF4-FFF2-40B4-BE49-F238E27FC236}">
                <a16:creationId xmlns:a16="http://schemas.microsoft.com/office/drawing/2014/main" id="{EA7F65B0-9EF7-BFAB-2F32-495326637AB8}"/>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bg object 16">
            <a:extLst>
              <a:ext uri="{FF2B5EF4-FFF2-40B4-BE49-F238E27FC236}">
                <a16:creationId xmlns:a16="http://schemas.microsoft.com/office/drawing/2014/main" id="{2114FBF2-1DC5-7F74-2D2F-4DDE7CCC0A80}"/>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5" name="TextBox 4">
            <a:extLst>
              <a:ext uri="{FF2B5EF4-FFF2-40B4-BE49-F238E27FC236}">
                <a16:creationId xmlns:a16="http://schemas.microsoft.com/office/drawing/2014/main" id="{F4B02C48-9CD4-8F07-C6B3-C44D5AC5AD5F}"/>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a:p>
        </p:txBody>
      </p:sp>
      <p:pic>
        <p:nvPicPr>
          <p:cNvPr id="7" name="Grafik 6" descr="schoenherr-logo-grey-CMYK.gif">
            <a:extLst>
              <a:ext uri="{FF2B5EF4-FFF2-40B4-BE49-F238E27FC236}">
                <a16:creationId xmlns:a16="http://schemas.microsoft.com/office/drawing/2014/main" id="{0283C7BD-61E3-0381-A0AB-1DC63EC92EC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706469" y="7113699"/>
            <a:ext cx="1306405" cy="186854"/>
          </a:xfrm>
          <a:prstGeom prst="rect">
            <a:avLst/>
          </a:prstGeom>
        </p:spPr>
      </p:pic>
      <p:sp>
        <p:nvSpPr>
          <p:cNvPr id="8" name="TextBox 7">
            <a:extLst>
              <a:ext uri="{FF2B5EF4-FFF2-40B4-BE49-F238E27FC236}">
                <a16:creationId xmlns:a16="http://schemas.microsoft.com/office/drawing/2014/main" id="{53C95F5F-102B-2910-F7D5-D575E62FDB14}"/>
              </a:ext>
            </a:extLst>
          </p:cNvPr>
          <p:cNvSpPr txBox="1"/>
          <p:nvPr userDrawn="1"/>
        </p:nvSpPr>
        <p:spPr>
          <a:xfrm>
            <a:off x="4003860" y="1352006"/>
            <a:ext cx="3294671" cy="5324727"/>
          </a:xfrm>
          <a:prstGeom prst="rect">
            <a:avLst/>
          </a:prstGeom>
          <a:noFill/>
        </p:spPr>
        <p:txBody>
          <a:bodyPr wrap="square">
            <a:spAutoFit/>
          </a:bodyPr>
          <a:lstStyle/>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2025</a:t>
            </a:r>
            <a:r>
              <a:rPr lang="en-US" sz="1000" spc="-30" dirty="0">
                <a:effectLst/>
                <a:latin typeface="Verdana" panose="020B0604030504040204" pitchFamily="34" charset="0"/>
                <a:ea typeface="Verdana" panose="020B0604030504040204" pitchFamily="34" charset="0"/>
                <a:cs typeface="Verdana" panose="020B0604030504040204" pitchFamily="34" charset="0"/>
              </a:rPr>
              <a:t> 	</a:t>
            </a:r>
            <a:r>
              <a:rPr lang="en-US" sz="1000" b="1" spc="-30" dirty="0">
                <a:effectLst/>
                <a:latin typeface="Verdana" panose="020B0604030504040204" pitchFamily="34" charset="0"/>
                <a:ea typeface="Verdana" panose="020B0604030504040204" pitchFamily="34" charset="0"/>
                <a:cs typeface="Verdana" panose="020B0604030504040204" pitchFamily="34" charset="0"/>
              </a:rPr>
              <a:t>Chambers Europe Awards</a:t>
            </a:r>
          </a:p>
          <a:p>
            <a:pPr>
              <a:lnSpc>
                <a:spcPts val="1200"/>
              </a:lnSpc>
              <a:spcAft>
                <a:spcPts val="600"/>
              </a:spcAft>
            </a:pPr>
            <a:r>
              <a:rPr lang="en-US" sz="1000" spc="-30" dirty="0">
                <a:effectLst/>
                <a:latin typeface="Verdana" panose="020B0604030504040204" pitchFamily="34" charset="0"/>
                <a:ea typeface="Verdana" panose="020B0604030504040204" pitchFamily="34" charset="0"/>
                <a:cs typeface="Verdana" panose="020B0604030504040204" pitchFamily="34" charset="0"/>
              </a:rPr>
              <a:t>	Austria and SEE law firm of the year</a:t>
            </a:r>
          </a:p>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2024 	CEE Legal Matters </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b="1" dirty="0">
                <a:effectLst/>
                <a:latin typeface="Verdana" panose="020B0604030504040204" pitchFamily="34" charset="0"/>
                <a:ea typeface="Verdana" panose="020B0604030504040204" pitchFamily="34" charset="0"/>
                <a:cs typeface="Verdana" panose="020B0604030504040204" pitchFamily="34" charset="0"/>
              </a:rPr>
              <a:t>	</a:t>
            </a:r>
            <a:r>
              <a:rPr lang="en-US" sz="1000" dirty="0">
                <a:effectLst/>
                <a:latin typeface="Verdana" panose="020B0604030504040204" pitchFamily="34" charset="0"/>
                <a:ea typeface="Verdana" panose="020B0604030504040204" pitchFamily="34" charset="0"/>
                <a:cs typeface="Verdana" panose="020B0604030504040204" pitchFamily="34" charset="0"/>
              </a:rPr>
              <a:t>deal of the year in Austria, Bulgaria, 	Croatia, Slovenia and CEE</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	Mergermarket European M&amp;A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Austria legal adviser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	Chambers Europe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Austria law firm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2023 	CEE Legal Matters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b="1" dirty="0">
                <a:effectLst/>
                <a:latin typeface="Verdana" panose="020B0604030504040204" pitchFamily="34" charset="0"/>
                <a:ea typeface="Verdana" panose="020B0604030504040204" pitchFamily="34" charset="0"/>
                <a:cs typeface="Verdana" panose="020B0604030504040204" pitchFamily="34" charset="0"/>
              </a:rPr>
              <a:t>	</a:t>
            </a:r>
            <a:r>
              <a:rPr lang="en-US" sz="1000" dirty="0">
                <a:effectLst/>
                <a:latin typeface="Verdana" panose="020B0604030504040204" pitchFamily="34" charset="0"/>
                <a:ea typeface="Verdana" panose="020B0604030504040204" pitchFamily="34" charset="0"/>
                <a:cs typeface="Verdana" panose="020B0604030504040204" pitchFamily="34" charset="0"/>
              </a:rPr>
              <a:t>Deal of the year in Austria and 	Slovenia</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spc="-30" dirty="0">
                <a:effectLst/>
                <a:latin typeface="Verdana" panose="020B0604030504040204" pitchFamily="34" charset="0"/>
                <a:ea typeface="Verdana" panose="020B0604030504040204" pitchFamily="34" charset="0"/>
                <a:cs typeface="Verdana" panose="020B0604030504040204" pitchFamily="34" charset="0"/>
              </a:rPr>
              <a:t>	Mergermarket European M&amp;A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CEE legal adviser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spc="-30" dirty="0">
                <a:latin typeface="Verdana" panose="020B0604030504040204" pitchFamily="34" charset="0"/>
                <a:ea typeface="Verdana" panose="020B0604030504040204" pitchFamily="34" charset="0"/>
                <a:cs typeface="Verdana" panose="020B0604030504040204" pitchFamily="34" charset="0"/>
              </a:rPr>
              <a:t>	</a:t>
            </a:r>
            <a:r>
              <a:rPr lang="en-US" sz="1000" b="1" spc="-30" dirty="0">
                <a:effectLst/>
                <a:latin typeface="Verdana" panose="020B0604030504040204" pitchFamily="34" charset="0"/>
                <a:ea typeface="Verdana" panose="020B0604030504040204" pitchFamily="34" charset="0"/>
                <a:cs typeface="Verdana" panose="020B0604030504040204" pitchFamily="34" charset="0"/>
              </a:rPr>
              <a:t>Who's Who Legal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Austrian law firm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	IFLR Europe Awards </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equity deal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2022 	</a:t>
            </a:r>
            <a:r>
              <a:rPr lang="en-US" sz="1000" b="1" spc="-30" dirty="0">
                <a:effectLst/>
                <a:latin typeface="Verdana" panose="020B0604030504040204" pitchFamily="34" charset="0"/>
                <a:ea typeface="Verdana" panose="020B0604030504040204" pitchFamily="34" charset="0"/>
                <a:cs typeface="Verdana" panose="020B0604030504040204" pitchFamily="34" charset="0"/>
              </a:rPr>
              <a:t>CEE Legal Matters</a:t>
            </a:r>
            <a:r>
              <a:rPr lang="en-US" sz="1000" b="1" dirty="0">
                <a:effectLst/>
                <a:latin typeface="Verdana" panose="020B0604030504040204" pitchFamily="34" charset="0"/>
                <a:ea typeface="Verdana" panose="020B0604030504040204" pitchFamily="34" charset="0"/>
                <a:cs typeface="Verdana" panose="020B0604030504040204" pitchFamily="34" charset="0"/>
              </a:rPr>
              <a:t> </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deal of the year in Austria</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lvl="1">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Chambers Europe Awards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CEE wide law firm of the year</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pPr>
            <a:r>
              <a:rPr lang="en-US" sz="1000" b="1" dirty="0">
                <a:effectLst/>
                <a:latin typeface="Verdana" panose="020B0604030504040204" pitchFamily="34" charset="0"/>
                <a:ea typeface="Verdana" panose="020B0604030504040204" pitchFamily="34" charset="0"/>
                <a:cs typeface="Verdana" panose="020B0604030504040204" pitchFamily="34" charset="0"/>
              </a:rPr>
              <a:t>2021 	</a:t>
            </a:r>
            <a:r>
              <a:rPr lang="en-US" sz="1000" b="1" spc="-30" dirty="0">
                <a:effectLst/>
                <a:latin typeface="Verdana" panose="020B0604030504040204" pitchFamily="34" charset="0"/>
                <a:ea typeface="Verdana" panose="020B0604030504040204" pitchFamily="34" charset="0"/>
                <a:cs typeface="Verdana" panose="020B0604030504040204" pitchFamily="34" charset="0"/>
              </a:rPr>
              <a:t>CEE Legal Matters</a:t>
            </a:r>
            <a:endParaRPr lang="de-AT" sz="1000" b="1" dirty="0">
              <a:effectLst/>
              <a:latin typeface="Verdana" panose="020B0604030504040204" pitchFamily="34" charset="0"/>
              <a:ea typeface="Verdana" panose="020B0604030504040204" pitchFamily="34" charset="0"/>
              <a:cs typeface="Verdana" panose="020B0604030504040204" pitchFamily="34" charset="0"/>
            </a:endParaRPr>
          </a:p>
          <a:p>
            <a:pPr>
              <a:lnSpc>
                <a:spcPts val="1200"/>
              </a:lnSpc>
              <a:spcAft>
                <a:spcPts val="1000"/>
              </a:spcAft>
            </a:pPr>
            <a:r>
              <a:rPr lang="en-US" sz="1000" dirty="0">
                <a:effectLst/>
                <a:latin typeface="Verdana" panose="020B0604030504040204" pitchFamily="34" charset="0"/>
                <a:ea typeface="Verdana" panose="020B0604030504040204" pitchFamily="34" charset="0"/>
                <a:cs typeface="Verdana" panose="020B0604030504040204" pitchFamily="34" charset="0"/>
              </a:rPr>
              <a:t>	deal of the year in Austria</a:t>
            </a:r>
            <a:endParaRPr lang="de-AT" sz="1000" dirty="0">
              <a:effectLst/>
              <a:latin typeface="Verdana" panose="020B0604030504040204" pitchFamily="34" charset="0"/>
              <a:ea typeface="Verdana" panose="020B0604030504040204" pitchFamily="34" charset="0"/>
              <a:cs typeface="Verdana" panose="020B0604030504040204" pitchFamily="34" charset="0"/>
            </a:endParaRPr>
          </a:p>
          <a:p>
            <a:pPr algn="l">
              <a:lnSpc>
                <a:spcPct val="150000"/>
              </a:lnSpc>
            </a:pPr>
            <a:endParaRPr lang="en-US" sz="1000" b="0" i="0" u="none" strike="noStrike" baseline="0" dirty="0"/>
          </a:p>
        </p:txBody>
      </p:sp>
    </p:spTree>
    <p:extLst>
      <p:ext uri="{BB962C8B-B14F-4D97-AF65-F5344CB8AC3E}">
        <p14:creationId xmlns:p14="http://schemas.microsoft.com/office/powerpoint/2010/main" val="2226248786"/>
      </p:ext>
    </p:extLst>
  </p:cSld>
  <p:clrMapOvr>
    <a:masterClrMapping/>
  </p:clrMapOvr>
  <p:extLst>
    <p:ext uri="{DCECCB84-F9BA-43D5-87BE-67443E8EF086}">
      <p15:sldGuideLst xmlns:p15="http://schemas.microsoft.com/office/powerpoint/2012/main">
        <p15:guide id="1" orient="horz" pos="2404">
          <p15:clr>
            <a:srgbClr val="FBAE40"/>
          </p15:clr>
        </p15:guide>
        <p15:guide id="2" pos="336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About us Legal Tech">
    <p:spTree>
      <p:nvGrpSpPr>
        <p:cNvPr id="1" name=""/>
        <p:cNvGrpSpPr/>
        <p:nvPr/>
      </p:nvGrpSpPr>
      <p:grpSpPr>
        <a:xfrm>
          <a:off x="0" y="0"/>
          <a:ext cx="0" cy="0"/>
          <a:chOff x="0" y="0"/>
          <a:chExt cx="0" cy="0"/>
        </a:xfrm>
      </p:grpSpPr>
      <p:pic>
        <p:nvPicPr>
          <p:cNvPr id="14" name="Grafik 6" descr="schoenherr-logo-grey-CMYK.gif">
            <a:extLst>
              <a:ext uri="{FF2B5EF4-FFF2-40B4-BE49-F238E27FC236}">
                <a16:creationId xmlns:a16="http://schemas.microsoft.com/office/drawing/2014/main" id="{872E9580-486E-4290-296B-C2E618A51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6" name="TextBox 5">
            <a:extLst>
              <a:ext uri="{FF2B5EF4-FFF2-40B4-BE49-F238E27FC236}">
                <a16:creationId xmlns:a16="http://schemas.microsoft.com/office/drawing/2014/main" id="{5C410158-6C40-9543-73DC-4E65CFE54FF1}"/>
              </a:ext>
            </a:extLst>
          </p:cNvPr>
          <p:cNvSpPr txBox="1"/>
          <p:nvPr userDrawn="1"/>
        </p:nvSpPr>
        <p:spPr>
          <a:xfrm>
            <a:off x="719850" y="723988"/>
            <a:ext cx="2986882" cy="230832"/>
          </a:xfrm>
          <a:prstGeom prst="rect">
            <a:avLst/>
          </a:prstGeom>
          <a:noFill/>
        </p:spPr>
        <p:txBody>
          <a:bodyPr wrap="square" lIns="0">
            <a:spAutoFit/>
          </a:bodyPr>
          <a:lstStyle/>
          <a:p>
            <a:r>
              <a:rPr lang="de-DE" sz="900" kern="1200">
                <a:solidFill>
                  <a:schemeClr val="bg1"/>
                </a:solidFill>
                <a:latin typeface="+mn-lt"/>
                <a:ea typeface="+mn-ea"/>
                <a:cs typeface="+mn-cs"/>
              </a:rPr>
              <a:t>06. About Schoenherr</a:t>
            </a:r>
            <a:endParaRPr lang="de-AT" sz="900" kern="1200">
              <a:solidFill>
                <a:schemeClr val="bg1"/>
              </a:solidFill>
              <a:latin typeface="+mn-lt"/>
              <a:ea typeface="+mn-ea"/>
              <a:cs typeface="+mn-cs"/>
            </a:endParaRPr>
          </a:p>
        </p:txBody>
      </p:sp>
      <p:pic>
        <p:nvPicPr>
          <p:cNvPr id="3" name="Grafik 2" descr="Ein Bild, das transparentes Material, Licht, Verschwommen enthält.&#10;&#10;KI-generierte Inhalte können fehlerhaft sein.">
            <a:extLst>
              <a:ext uri="{FF2B5EF4-FFF2-40B4-BE49-F238E27FC236}">
                <a16:creationId xmlns:a16="http://schemas.microsoft.com/office/drawing/2014/main" id="{3DD1E10B-88B0-208C-FFEB-C618B5B2D028}"/>
              </a:ext>
            </a:extLst>
          </p:cNvPr>
          <p:cNvPicPr>
            <a:picLocks noChangeAspect="1"/>
          </p:cNvPicPr>
          <p:nvPr userDrawn="1"/>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a:xfrm>
            <a:off x="0" y="670406"/>
            <a:ext cx="10691813" cy="6229231"/>
          </a:xfrm>
          <a:prstGeom prst="rect">
            <a:avLst/>
          </a:prstGeom>
        </p:spPr>
      </p:pic>
      <p:cxnSp>
        <p:nvCxnSpPr>
          <p:cNvPr id="17" name="Gerade Verbindung 5">
            <a:extLst>
              <a:ext uri="{FF2B5EF4-FFF2-40B4-BE49-F238E27FC236}">
                <a16:creationId xmlns:a16="http://schemas.microsoft.com/office/drawing/2014/main" id="{8E4D9057-FECE-325F-EC18-06AD997FFC5A}"/>
              </a:ext>
            </a:extLst>
          </p:cNvPr>
          <p:cNvCxnSpPr/>
          <p:nvPr userDrawn="1"/>
        </p:nvCxnSpPr>
        <p:spPr>
          <a:xfrm>
            <a:off x="7036196" y="2497540"/>
            <a:ext cx="290619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EE1836-000C-5074-F36F-D3DFD4C99D8E}"/>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bg object 16">
            <a:extLst>
              <a:ext uri="{FF2B5EF4-FFF2-40B4-BE49-F238E27FC236}">
                <a16:creationId xmlns:a16="http://schemas.microsoft.com/office/drawing/2014/main" id="{4C420D50-DB6E-D473-A7EE-201D842A73F0}"/>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2" name="Text Placeholder 17">
            <a:extLst>
              <a:ext uri="{FF2B5EF4-FFF2-40B4-BE49-F238E27FC236}">
                <a16:creationId xmlns:a16="http://schemas.microsoft.com/office/drawing/2014/main" id="{5BE5F50A-A011-001F-CE31-E726C82BDF51}"/>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lgn="just">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About Schoenherr</a:t>
            </a:r>
          </a:p>
        </p:txBody>
      </p:sp>
      <p:sp>
        <p:nvSpPr>
          <p:cNvPr id="5" name="TextBox 4">
            <a:extLst>
              <a:ext uri="{FF2B5EF4-FFF2-40B4-BE49-F238E27FC236}">
                <a16:creationId xmlns:a16="http://schemas.microsoft.com/office/drawing/2014/main" id="{D366C746-122E-1576-FCA3-04947AA0182E}"/>
              </a:ext>
            </a:extLst>
          </p:cNvPr>
          <p:cNvSpPr txBox="1"/>
          <p:nvPr userDrawn="1"/>
        </p:nvSpPr>
        <p:spPr>
          <a:xfrm>
            <a:off x="719849" y="2105729"/>
            <a:ext cx="4777319" cy="4194810"/>
          </a:xfrm>
          <a:prstGeom prst="rect">
            <a:avLst/>
          </a:prstGeom>
          <a:noFill/>
        </p:spPr>
        <p:txBody>
          <a:bodyPr wrap="square" lIns="0" tIns="0" rIns="0" bIns="0" rtlCol="0">
            <a:noAutofit/>
          </a:bodyPr>
          <a:lstStyle/>
          <a:p>
            <a:pPr marL="0" marR="0" lvl="0" indent="0" algn="just" defTabSz="1007886" rtl="0" eaLnBrk="1" fontAlgn="auto" latinLnBrk="0" hangingPunct="1">
              <a:lnSpc>
                <a:spcPts val="1200"/>
              </a:lnSpc>
              <a:spcBef>
                <a:spcPts val="0"/>
              </a:spcBef>
              <a:spcAft>
                <a:spcPts val="600"/>
              </a:spcAft>
              <a:buClrTx/>
              <a:buSzTx/>
              <a:buFontTx/>
              <a:buNone/>
              <a:tabLst/>
              <a:defRPr/>
            </a:pPr>
            <a:r>
              <a:rPr kumimoji="0" lang="de-AT" sz="1000" b="1" i="0" u="none" strike="noStrike" kern="1200" cap="none" spc="-10" normalizeH="0" baseline="0" noProof="0" dirty="0">
                <a:ln>
                  <a:noFill/>
                </a:ln>
                <a:solidFill>
                  <a:srgbClr val="404649"/>
                </a:solidFill>
                <a:effectLst/>
                <a:uLnTx/>
                <a:uFillTx/>
                <a:latin typeface="Verdana"/>
                <a:ea typeface="+mn-ea"/>
                <a:cs typeface="+mn-cs"/>
              </a:rPr>
              <a:t>Legal Tech and </a:t>
            </a:r>
            <a:r>
              <a:rPr kumimoji="0" lang="de-AT" sz="1000" b="1" i="0" u="none" strike="noStrike" kern="1200" cap="none" spc="-10" normalizeH="0" baseline="0" noProof="0" dirty="0" err="1">
                <a:ln>
                  <a:noFill/>
                </a:ln>
                <a:solidFill>
                  <a:srgbClr val="404649"/>
                </a:solidFill>
                <a:effectLst/>
                <a:uLnTx/>
                <a:uFillTx/>
                <a:latin typeface="Verdana"/>
                <a:ea typeface="+mn-ea"/>
                <a:cs typeface="+mn-cs"/>
              </a:rPr>
              <a:t>Artificial</a:t>
            </a:r>
            <a:r>
              <a:rPr kumimoji="0" lang="de-AT" sz="1000" b="1" i="0" u="none" strike="noStrike" kern="1200" cap="none" spc="-10" normalizeH="0" baseline="0" noProof="0" dirty="0">
                <a:ln>
                  <a:noFill/>
                </a:ln>
                <a:solidFill>
                  <a:srgbClr val="404649"/>
                </a:solidFill>
                <a:effectLst/>
                <a:uLnTx/>
                <a:uFillTx/>
                <a:latin typeface="Verdana"/>
                <a:ea typeface="+mn-ea"/>
                <a:cs typeface="+mn-cs"/>
              </a:rPr>
              <a:t> </a:t>
            </a:r>
            <a:r>
              <a:rPr kumimoji="0" lang="de-AT" sz="1000" b="1" i="0" u="none" strike="noStrike" kern="1200" cap="none" spc="-10" normalizeH="0" baseline="0" noProof="0" dirty="0" err="1">
                <a:ln>
                  <a:noFill/>
                </a:ln>
                <a:solidFill>
                  <a:srgbClr val="404649"/>
                </a:solidFill>
                <a:effectLst/>
                <a:uLnTx/>
                <a:uFillTx/>
                <a:latin typeface="Verdana"/>
                <a:ea typeface="+mn-ea"/>
                <a:cs typeface="+mn-cs"/>
              </a:rPr>
              <a:t>Intelligence</a:t>
            </a:r>
            <a:r>
              <a:rPr kumimoji="0" lang="de-AT" sz="1000" b="1" i="0" u="none" strike="noStrike" kern="1200" cap="none" spc="-10" normalizeH="0" baseline="0" noProof="0" dirty="0">
                <a:ln>
                  <a:noFill/>
                </a:ln>
                <a:solidFill>
                  <a:srgbClr val="404649"/>
                </a:solidFill>
                <a:effectLst/>
                <a:uLnTx/>
                <a:uFillTx/>
                <a:latin typeface="Verdana"/>
                <a:ea typeface="+mn-ea"/>
                <a:cs typeface="+mn-cs"/>
              </a:rPr>
              <a:t>.</a:t>
            </a:r>
            <a:endParaRPr kumimoji="0" lang="de-AT" sz="1000" b="0" i="0" u="none" strike="noStrike" kern="1200" cap="none" spc="-10" normalizeH="0" baseline="0" noProof="0" dirty="0">
              <a:ln>
                <a:noFill/>
              </a:ln>
              <a:solidFill>
                <a:srgbClr val="404649"/>
              </a:solidFill>
              <a:effectLst/>
              <a:uLnTx/>
              <a:uFillTx/>
              <a:latin typeface="Verdana"/>
              <a:ea typeface="+mn-ea"/>
              <a:cs typeface="+mn-cs"/>
            </a:endParaRPr>
          </a:p>
          <a:p>
            <a:pPr marL="0" marR="0" lvl="0" indent="0" algn="just" defTabSz="1007886" rtl="0" eaLnBrk="1" fontAlgn="auto" latinLnBrk="0" hangingPunct="1">
              <a:lnSpc>
                <a:spcPts val="1200"/>
              </a:lnSpc>
              <a:spcBef>
                <a:spcPts val="0"/>
              </a:spcBef>
              <a:spcAft>
                <a:spcPts val="600"/>
              </a:spcAft>
              <a:buClrTx/>
              <a:buSzTx/>
              <a:buFontTx/>
              <a:buNone/>
              <a:tabLst/>
              <a:defRPr/>
            </a:pPr>
            <a:endParaRPr kumimoji="0" lang="de-AT" sz="1000" b="0" i="0" u="none" strike="noStrike" kern="1200" cap="none" spc="-10" normalizeH="0" baseline="0" noProof="0" dirty="0">
              <a:ln>
                <a:noFill/>
              </a:ln>
              <a:solidFill>
                <a:srgbClr val="404649"/>
              </a:solidFill>
              <a:effectLst/>
              <a:uLnTx/>
              <a:uFillTx/>
              <a:latin typeface="Verdana"/>
              <a:ea typeface="+mn-ea"/>
              <a:cs typeface="+mn-cs"/>
            </a:endParaRPr>
          </a:p>
          <a:p>
            <a:pPr marL="0" marR="0" lvl="0" indent="0" algn="just" defTabSz="1007886" rtl="0" eaLnBrk="1" fontAlgn="auto" latinLnBrk="0" hangingPunct="1">
              <a:lnSpc>
                <a:spcPts val="1200"/>
              </a:lnSpc>
              <a:spcBef>
                <a:spcPts val="0"/>
              </a:spcBef>
              <a:spcAft>
                <a:spcPts val="600"/>
              </a:spcAft>
              <a:buClrTx/>
              <a:buSzTx/>
              <a:buFontTx/>
              <a:buNone/>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Schoenherr integrates legal technology and artificial intelligence across five key domains:</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Collaboration and transaction management, document automation, drafting and knowledge management, smart workflow tools, and AI/document review solutions.</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Our legal tech portfolio includes a variety of tools that are constantly re-evaluated, further developed, and challenged to ensure we are on top of technological developments and continuously enhancing workflows and efficiency. The newest addition to our portfolio is Harvey, the leading generative AI platform for the legal industry.</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Our legal tech team combines deep expertise in law and technology and prioritize ongoing education - training our lawyers through specialized programs.</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For our lawyers, this proficiency forms the foundation for seamlessly integrating AI into daily practice, driving greater efficiency and fostering a forward-thinking legal culture.</a:t>
            </a:r>
          </a:p>
          <a:p>
            <a:pPr marL="171450" marR="0" lvl="0" indent="-171450" algn="just" defTabSz="1007886" rtl="0"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en-US" sz="1000" b="0" i="0" u="none" strike="noStrike" kern="1200" cap="none" spc="-10" normalizeH="0" baseline="0" noProof="0" dirty="0">
                <a:ln>
                  <a:noFill/>
                </a:ln>
                <a:solidFill>
                  <a:srgbClr val="404649"/>
                </a:solidFill>
                <a:effectLst/>
                <a:uLnTx/>
                <a:uFillTx/>
                <a:latin typeface="Verdana"/>
                <a:ea typeface="+mn-ea"/>
                <a:cs typeface="+mn-cs"/>
              </a:rPr>
              <a:t>Simultaneously, our early adoption of AI enables us to offer informed, practical advice to our clients. We understand the nuances of AI implementation and can confidently navigate the associated challenges.</a:t>
            </a:r>
          </a:p>
          <a:p>
            <a:pPr marL="0" marR="0" lvl="0" indent="0" algn="just" defTabSz="1007886" rtl="0" eaLnBrk="1" fontAlgn="auto" latinLnBrk="0" hangingPunct="1">
              <a:lnSpc>
                <a:spcPts val="1200"/>
              </a:lnSpc>
              <a:spcBef>
                <a:spcPts val="0"/>
              </a:spcBef>
              <a:spcAft>
                <a:spcPts val="600"/>
              </a:spcAft>
              <a:buClrTx/>
              <a:buSzTx/>
              <a:buFontTx/>
              <a:buNone/>
              <a:tabLst/>
              <a:defRPr/>
            </a:pPr>
            <a:endParaRPr kumimoji="0" lang="de-DE" sz="1000" b="0" i="0" u="none" strike="noStrike" kern="1200" cap="none" spc="-10" normalizeH="0" baseline="0" noProof="0" dirty="0">
              <a:ln>
                <a:noFill/>
              </a:ln>
              <a:solidFill>
                <a:srgbClr val="404649"/>
              </a:solidFill>
              <a:effectLst/>
              <a:uLnTx/>
              <a:uFillTx/>
              <a:latin typeface="Verdana"/>
              <a:ea typeface="+mn-ea"/>
              <a:cs typeface="+mn-cs"/>
            </a:endParaRPr>
          </a:p>
          <a:p>
            <a:pPr marL="0" marR="0" lvl="0" indent="0" algn="just" defTabSz="1007886" rtl="0" eaLnBrk="1" fontAlgn="auto" latinLnBrk="0" hangingPunct="1">
              <a:lnSpc>
                <a:spcPts val="1200"/>
              </a:lnSpc>
              <a:spcBef>
                <a:spcPts val="0"/>
              </a:spcBef>
              <a:spcAft>
                <a:spcPts val="600"/>
              </a:spcAft>
              <a:buClrTx/>
              <a:buSzTx/>
              <a:buFontTx/>
              <a:buNone/>
              <a:tabLst/>
              <a:defRPr/>
            </a:pPr>
            <a:endParaRPr kumimoji="0" lang="en-US" sz="1000" b="0" i="0" u="none" strike="noStrike" kern="1200" cap="none" spc="-10" normalizeH="0" baseline="0" noProof="0" dirty="0">
              <a:ln>
                <a:noFill/>
              </a:ln>
              <a:solidFill>
                <a:srgbClr val="404649"/>
              </a:solidFill>
              <a:effectLst/>
              <a:uLnTx/>
              <a:uFillTx/>
              <a:latin typeface="Verdana"/>
              <a:ea typeface="+mn-ea"/>
              <a:cs typeface="+mn-cs"/>
            </a:endParaRPr>
          </a:p>
          <a:p>
            <a:pPr algn="just">
              <a:lnSpc>
                <a:spcPts val="1200"/>
              </a:lnSpc>
              <a:spcBef>
                <a:spcPts val="0"/>
              </a:spcBef>
              <a:spcAft>
                <a:spcPts val="600"/>
              </a:spcAft>
            </a:pPr>
            <a:endParaRPr lang="en-US" spc="-10" baseline="0" dirty="0"/>
          </a:p>
        </p:txBody>
      </p:sp>
      <p:sp>
        <p:nvSpPr>
          <p:cNvPr id="8" name="TextBox 7">
            <a:extLst>
              <a:ext uri="{FF2B5EF4-FFF2-40B4-BE49-F238E27FC236}">
                <a16:creationId xmlns:a16="http://schemas.microsoft.com/office/drawing/2014/main" id="{BE0A2264-299F-0CF4-B9E9-E7983AA1CD6B}"/>
              </a:ext>
            </a:extLst>
          </p:cNvPr>
          <p:cNvSpPr txBox="1"/>
          <p:nvPr userDrawn="1"/>
        </p:nvSpPr>
        <p:spPr>
          <a:xfrm>
            <a:off x="734102" y="1406151"/>
            <a:ext cx="4611804" cy="519095"/>
          </a:xfrm>
          <a:prstGeom prst="rect">
            <a:avLst/>
          </a:prstGeom>
          <a:noFill/>
        </p:spPr>
        <p:txBody>
          <a:bodyPr wrap="square" lIns="0" tIns="0" rIns="0" bIns="0" rtlCol="0">
            <a:noAutofit/>
          </a:bodyPr>
          <a:lstStyle/>
          <a:p>
            <a:r>
              <a:rPr lang="de-DE" sz="2200" kern="1200" dirty="0" err="1">
                <a:solidFill>
                  <a:schemeClr val="tx2"/>
                </a:solidFill>
                <a:latin typeface="+mj-lt"/>
                <a:ea typeface="+mn-ea"/>
                <a:cs typeface="+mn-cs"/>
              </a:rPr>
              <a:t>Trained</a:t>
            </a:r>
            <a:r>
              <a:rPr lang="de-DE" sz="2200" kern="1200" dirty="0">
                <a:solidFill>
                  <a:schemeClr val="tx2"/>
                </a:solidFill>
                <a:latin typeface="+mj-lt"/>
                <a:ea typeface="+mn-ea"/>
                <a:cs typeface="+mn-cs"/>
              </a:rPr>
              <a:t> </a:t>
            </a:r>
            <a:r>
              <a:rPr lang="de-DE" sz="2200" kern="1200" dirty="0" err="1">
                <a:solidFill>
                  <a:schemeClr val="tx2"/>
                </a:solidFill>
                <a:latin typeface="+mj-lt"/>
                <a:ea typeface="+mn-ea"/>
                <a:cs typeface="+mn-cs"/>
              </a:rPr>
              <a:t>for</a:t>
            </a:r>
            <a:r>
              <a:rPr lang="de-DE" sz="2200" kern="1200" dirty="0">
                <a:solidFill>
                  <a:schemeClr val="tx2"/>
                </a:solidFill>
                <a:latin typeface="+mj-lt"/>
                <a:ea typeface="+mn-ea"/>
                <a:cs typeface="+mn-cs"/>
              </a:rPr>
              <a:t> </a:t>
            </a:r>
            <a:r>
              <a:rPr lang="de-DE" sz="2200" kern="1200" dirty="0" err="1">
                <a:solidFill>
                  <a:schemeClr val="tx2"/>
                </a:solidFill>
                <a:latin typeface="+mj-lt"/>
                <a:ea typeface="+mn-ea"/>
                <a:cs typeface="+mn-cs"/>
              </a:rPr>
              <a:t>tomorrow</a:t>
            </a:r>
            <a:endParaRPr lang="de-DE" sz="2200" kern="1200" dirty="0">
              <a:solidFill>
                <a:schemeClr val="tx2"/>
              </a:solidFill>
              <a:latin typeface="+mj-lt"/>
              <a:ea typeface="+mn-ea"/>
              <a:cs typeface="+mn-cs"/>
            </a:endParaRPr>
          </a:p>
        </p:txBody>
      </p:sp>
      <p:sp>
        <p:nvSpPr>
          <p:cNvPr id="9" name="TextBox 8">
            <a:extLst>
              <a:ext uri="{FF2B5EF4-FFF2-40B4-BE49-F238E27FC236}">
                <a16:creationId xmlns:a16="http://schemas.microsoft.com/office/drawing/2014/main" id="{6FEB5E57-B3C2-2CA0-4166-CF66ECADAA52}"/>
              </a:ext>
            </a:extLst>
          </p:cNvPr>
          <p:cNvSpPr txBox="1"/>
          <p:nvPr userDrawn="1"/>
        </p:nvSpPr>
        <p:spPr>
          <a:xfrm>
            <a:off x="7036196" y="2652675"/>
            <a:ext cx="2906198" cy="2626130"/>
          </a:xfrm>
          <a:prstGeom prst="rect">
            <a:avLst/>
          </a:prstGeom>
          <a:noFill/>
        </p:spPr>
        <p:txBody>
          <a:bodyPr wrap="square" lIns="0" tIns="0" rIns="0" bIns="0" rtlCol="0">
            <a:noAutofit/>
          </a:bodyPr>
          <a:lstStyle/>
          <a:p>
            <a:pPr marL="0" marR="0" lvl="0" indent="0" algn="l" defTabSz="100788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1" u="none" strike="noStrike" kern="1200" cap="none" spc="0" normalizeH="0" baseline="0" noProof="0" dirty="0">
                <a:ln>
                  <a:noFill/>
                </a:ln>
                <a:solidFill>
                  <a:srgbClr val="404649"/>
                </a:solidFill>
                <a:effectLst/>
                <a:uLnTx/>
                <a:uFillTx/>
                <a:latin typeface="Georgia"/>
                <a:ea typeface="+mn-ea"/>
                <a:cs typeface="+mn-cs"/>
              </a:rPr>
              <a:t>Our commitment to legal tech and AI reflects our dedication to excellence and leadership in the legal industry, ensuring that both our firm and our clients are at the forefront of technological innovation.</a:t>
            </a:r>
            <a:endParaRPr kumimoji="0" lang="de-AT" sz="1200" b="0" i="1" u="none" strike="noStrike" kern="1200" cap="none" spc="0" normalizeH="0" baseline="0" noProof="0" dirty="0">
              <a:ln>
                <a:noFill/>
              </a:ln>
              <a:solidFill>
                <a:srgbClr val="404649"/>
              </a:solidFill>
              <a:effectLst/>
              <a:uLnTx/>
              <a:uFillTx/>
              <a:latin typeface="Georgia"/>
              <a:ea typeface="+mn-ea"/>
              <a:cs typeface="+mn-cs"/>
            </a:endParaRPr>
          </a:p>
          <a:p>
            <a:pPr marL="0" marR="0" lvl="0" indent="0" algn="l" defTabSz="100788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404649"/>
              </a:solidFill>
              <a:effectLst/>
              <a:uLnTx/>
              <a:uFillTx/>
              <a:latin typeface="Verdana"/>
              <a:ea typeface="+mn-ea"/>
              <a:cs typeface="+mn-cs"/>
            </a:endParaRPr>
          </a:p>
        </p:txBody>
      </p:sp>
    </p:spTree>
    <p:extLst>
      <p:ext uri="{BB962C8B-B14F-4D97-AF65-F5344CB8AC3E}">
        <p14:creationId xmlns:p14="http://schemas.microsoft.com/office/powerpoint/2010/main" val="2522551760"/>
      </p:ext>
    </p:extLst>
  </p:cSld>
  <p:clrMapOvr>
    <a:masterClrMapping/>
  </p:clrMapOvr>
  <p:hf sldNum="0" hdr="0" ftr="0" dt="0"/>
  <p:extLst>
    <p:ext uri="{DCECCB84-F9BA-43D5-87BE-67443E8EF086}">
      <p15:sldGuideLst xmlns:p15="http://schemas.microsoft.com/office/powerpoint/2012/main">
        <p15:guide id="1" orient="horz" pos="2381">
          <p15:clr>
            <a:srgbClr val="FBAE40"/>
          </p15:clr>
        </p15:guide>
        <p15:guide id="2" pos="336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bout us ESG">
    <p:spTree>
      <p:nvGrpSpPr>
        <p:cNvPr id="1" name=""/>
        <p:cNvGrpSpPr/>
        <p:nvPr/>
      </p:nvGrpSpPr>
      <p:grpSpPr>
        <a:xfrm>
          <a:off x="0" y="0"/>
          <a:ext cx="0" cy="0"/>
          <a:chOff x="0" y="0"/>
          <a:chExt cx="0" cy="0"/>
        </a:xfrm>
      </p:grpSpPr>
      <p:sp>
        <p:nvSpPr>
          <p:cNvPr id="10" name="object 5">
            <a:extLst>
              <a:ext uri="{FF2B5EF4-FFF2-40B4-BE49-F238E27FC236}">
                <a16:creationId xmlns:a16="http://schemas.microsoft.com/office/drawing/2014/main" id="{2C53E8B1-983F-7FBF-B2EF-D2DE661487A0}"/>
              </a:ext>
            </a:extLst>
          </p:cNvPr>
          <p:cNvSpPr txBox="1"/>
          <p:nvPr userDrawn="1"/>
        </p:nvSpPr>
        <p:spPr>
          <a:xfrm>
            <a:off x="3951656" y="5202508"/>
            <a:ext cx="6027208" cy="992772"/>
          </a:xfrm>
          <a:prstGeom prst="rect">
            <a:avLst/>
          </a:prstGeom>
        </p:spPr>
        <p:txBody>
          <a:bodyPr vert="horz" wrap="square" lIns="0" tIns="10160" rIns="0" bIns="0" rtlCol="0">
            <a:spAutoFit/>
          </a:bodyPr>
          <a:lstStyle/>
          <a:p>
            <a:pPr marL="12699" marR="5080" algn="just">
              <a:lnSpc>
                <a:spcPts val="1300"/>
              </a:lnSpc>
              <a:spcBef>
                <a:spcPts val="0"/>
              </a:spcBef>
              <a:spcAft>
                <a:spcPts val="600"/>
              </a:spcAft>
            </a:pPr>
            <a:r>
              <a:rPr lang="en-GB" sz="900" spc="-10" baseline="0" noProof="0" dirty="0">
                <a:solidFill>
                  <a:srgbClr val="4A4947"/>
                </a:solidFill>
                <a:latin typeface="Verdana"/>
                <a:cs typeface="Verdana"/>
              </a:rPr>
              <a:t>Schoenherr is committed to environmental sustainability, focusing on reducing our carbon footprint and minimizing energy and resource usage. We uphold key social values, such as human rights, fair working conditions, and safety standards, and promote inclusion, non-discrimination, and equal opportunities across all levels of the firm. Guided by a strong ethical framework, we adhere to a strict Code of Ethics, ensuring confidentiality, integrity, and independence in our service to clients, while consistently maintaining the highest professional standards.</a:t>
            </a:r>
            <a:endParaRPr lang="en-GB" sz="900" spc="-10" baseline="0" noProof="0" dirty="0">
              <a:latin typeface="Verdana"/>
              <a:cs typeface="Verdana"/>
            </a:endParaRPr>
          </a:p>
        </p:txBody>
      </p:sp>
      <p:sp>
        <p:nvSpPr>
          <p:cNvPr id="15" name="object 17">
            <a:extLst>
              <a:ext uri="{FF2B5EF4-FFF2-40B4-BE49-F238E27FC236}">
                <a16:creationId xmlns:a16="http://schemas.microsoft.com/office/drawing/2014/main" id="{5EA2B09D-D653-3DE5-6294-DC9F5D148384}"/>
              </a:ext>
            </a:extLst>
          </p:cNvPr>
          <p:cNvSpPr txBox="1"/>
          <p:nvPr userDrawn="1"/>
        </p:nvSpPr>
        <p:spPr>
          <a:xfrm>
            <a:off x="748557" y="5213400"/>
            <a:ext cx="2261235" cy="540830"/>
          </a:xfrm>
          <a:prstGeom prst="rect">
            <a:avLst/>
          </a:prstGeom>
        </p:spPr>
        <p:txBody>
          <a:bodyPr vert="horz" wrap="square" lIns="0" tIns="180000" rIns="0" bIns="0" rtlCol="0">
            <a:spAutoFit/>
          </a:bodyPr>
          <a:lstStyle/>
          <a:p>
            <a:pPr marL="12699" marR="5080">
              <a:lnSpc>
                <a:spcPts val="1400"/>
              </a:lnSpc>
              <a:spcBef>
                <a:spcPts val="280"/>
              </a:spcBef>
            </a:pPr>
            <a:r>
              <a:rPr sz="1300" i="1" dirty="0">
                <a:solidFill>
                  <a:srgbClr val="4A4947"/>
                </a:solidFill>
                <a:latin typeface="Georgia"/>
                <a:cs typeface="Georgia"/>
              </a:rPr>
              <a:t>Acting</a:t>
            </a:r>
            <a:r>
              <a:rPr sz="1300" i="1" spc="275" dirty="0">
                <a:solidFill>
                  <a:srgbClr val="4A4947"/>
                </a:solidFill>
                <a:latin typeface="Georgia"/>
                <a:cs typeface="Georgia"/>
              </a:rPr>
              <a:t> </a:t>
            </a:r>
            <a:r>
              <a:rPr sz="1300" i="1" dirty="0">
                <a:solidFill>
                  <a:srgbClr val="4A4947"/>
                </a:solidFill>
                <a:latin typeface="Georgia"/>
                <a:cs typeface="Georgia"/>
              </a:rPr>
              <a:t>ethically,</a:t>
            </a:r>
            <a:r>
              <a:rPr sz="1300" i="1" spc="275" dirty="0">
                <a:solidFill>
                  <a:srgbClr val="4A4947"/>
                </a:solidFill>
                <a:latin typeface="Georgia"/>
                <a:cs typeface="Georgia"/>
              </a:rPr>
              <a:t> </a:t>
            </a:r>
            <a:r>
              <a:rPr sz="1300" i="1" spc="-10" dirty="0">
                <a:solidFill>
                  <a:srgbClr val="4A4947"/>
                </a:solidFill>
                <a:latin typeface="Georgia"/>
                <a:cs typeface="Georgia"/>
              </a:rPr>
              <a:t>sustainably </a:t>
            </a:r>
            <a:r>
              <a:rPr sz="1300" i="1" dirty="0">
                <a:solidFill>
                  <a:srgbClr val="4A4947"/>
                </a:solidFill>
                <a:latin typeface="Georgia"/>
                <a:cs typeface="Georgia"/>
              </a:rPr>
              <a:t>and</a:t>
            </a:r>
            <a:r>
              <a:rPr sz="1300" i="1" spc="125" dirty="0">
                <a:solidFill>
                  <a:srgbClr val="4A4947"/>
                </a:solidFill>
                <a:latin typeface="Georgia"/>
                <a:cs typeface="Georgia"/>
              </a:rPr>
              <a:t> </a:t>
            </a:r>
            <a:r>
              <a:rPr sz="1300" i="1" spc="-10" dirty="0">
                <a:solidFill>
                  <a:srgbClr val="4A4947"/>
                </a:solidFill>
                <a:latin typeface="Georgia"/>
                <a:cs typeface="Georgia"/>
              </a:rPr>
              <a:t>responsibly.</a:t>
            </a:r>
            <a:endParaRPr sz="1300" dirty="0">
              <a:latin typeface="Georgia"/>
              <a:cs typeface="Georgia"/>
            </a:endParaRPr>
          </a:p>
        </p:txBody>
      </p:sp>
      <p:sp>
        <p:nvSpPr>
          <p:cNvPr id="16" name="object 18">
            <a:extLst>
              <a:ext uri="{FF2B5EF4-FFF2-40B4-BE49-F238E27FC236}">
                <a16:creationId xmlns:a16="http://schemas.microsoft.com/office/drawing/2014/main" id="{FBA3C6F0-7DFD-BA75-757F-50135C42713C}"/>
              </a:ext>
            </a:extLst>
          </p:cNvPr>
          <p:cNvSpPr/>
          <p:nvPr userDrawn="1"/>
        </p:nvSpPr>
        <p:spPr>
          <a:xfrm>
            <a:off x="748559" y="5185379"/>
            <a:ext cx="2877185" cy="0"/>
          </a:xfrm>
          <a:custGeom>
            <a:avLst/>
            <a:gdLst/>
            <a:ahLst/>
            <a:cxnLst/>
            <a:rect l="l" t="t" r="r" b="b"/>
            <a:pathLst>
              <a:path w="2877185">
                <a:moveTo>
                  <a:pt x="0" y="0"/>
                </a:moveTo>
                <a:lnTo>
                  <a:pt x="2876994" y="0"/>
                </a:lnTo>
              </a:path>
            </a:pathLst>
          </a:custGeom>
          <a:ln w="57150">
            <a:solidFill>
              <a:srgbClr val="7D1932"/>
            </a:solidFill>
          </a:ln>
        </p:spPr>
        <p:txBody>
          <a:bodyPr wrap="square" lIns="0" tIns="0" rIns="0" bIns="0" rtlCol="0"/>
          <a:lstStyle/>
          <a:p>
            <a:endParaRPr sz="1653"/>
          </a:p>
        </p:txBody>
      </p:sp>
      <p:pic>
        <p:nvPicPr>
          <p:cNvPr id="18" name="Picture 17">
            <a:extLst>
              <a:ext uri="{FF2B5EF4-FFF2-40B4-BE49-F238E27FC236}">
                <a16:creationId xmlns:a16="http://schemas.microsoft.com/office/drawing/2014/main" id="{F102723D-C3D0-75B7-42DB-9B2A10D5C38F}"/>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13"/>
          <a:stretch/>
        </p:blipFill>
        <p:spPr>
          <a:xfrm>
            <a:off x="7131686" y="2001554"/>
            <a:ext cx="2847178" cy="3002400"/>
          </a:xfrm>
          <a:prstGeom prst="rect">
            <a:avLst/>
          </a:prstGeom>
        </p:spPr>
      </p:pic>
      <p:pic>
        <p:nvPicPr>
          <p:cNvPr id="20" name="Picture 19" descr="A close-up of a row of pillars&#10;&#10;Description automatically generated">
            <a:extLst>
              <a:ext uri="{FF2B5EF4-FFF2-40B4-BE49-F238E27FC236}">
                <a16:creationId xmlns:a16="http://schemas.microsoft.com/office/drawing/2014/main" id="{88471C2C-14E7-7B4D-F1A5-60CD654CB5F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flipH="1">
            <a:off x="3951657" y="2001554"/>
            <a:ext cx="2862008" cy="3003118"/>
          </a:xfrm>
          <a:prstGeom prst="rect">
            <a:avLst/>
          </a:prstGeom>
        </p:spPr>
      </p:pic>
      <p:pic>
        <p:nvPicPr>
          <p:cNvPr id="22" name="Picture 21">
            <a:extLst>
              <a:ext uri="{FF2B5EF4-FFF2-40B4-BE49-F238E27FC236}">
                <a16:creationId xmlns:a16="http://schemas.microsoft.com/office/drawing/2014/main" id="{84234BF7-76B0-DD5F-FACF-7141ED5CDA9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48275" y="2001554"/>
            <a:ext cx="2885360" cy="3002400"/>
          </a:xfrm>
          <a:prstGeom prst="rect">
            <a:avLst/>
          </a:prstGeom>
        </p:spPr>
      </p:pic>
      <p:cxnSp>
        <p:nvCxnSpPr>
          <p:cNvPr id="6" name="Straight Connector 5">
            <a:extLst>
              <a:ext uri="{FF2B5EF4-FFF2-40B4-BE49-F238E27FC236}">
                <a16:creationId xmlns:a16="http://schemas.microsoft.com/office/drawing/2014/main" id="{E5695AB2-D32D-DA24-2514-6CF766499D99}"/>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fik 6" descr="schoenherr-logo-grey-CMYK.gif">
            <a:extLst>
              <a:ext uri="{FF2B5EF4-FFF2-40B4-BE49-F238E27FC236}">
                <a16:creationId xmlns:a16="http://schemas.microsoft.com/office/drawing/2014/main" id="{3C17745D-5875-1794-ED35-78B5B68B801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17" name="TextBox 16">
            <a:extLst>
              <a:ext uri="{FF2B5EF4-FFF2-40B4-BE49-F238E27FC236}">
                <a16:creationId xmlns:a16="http://schemas.microsoft.com/office/drawing/2014/main" id="{7562215A-61E1-5CD1-031C-45CFFF6E71CE}"/>
              </a:ext>
            </a:extLst>
          </p:cNvPr>
          <p:cNvSpPr txBox="1"/>
          <p:nvPr userDrawn="1"/>
        </p:nvSpPr>
        <p:spPr>
          <a:xfrm>
            <a:off x="719091" y="1380524"/>
            <a:ext cx="2476500" cy="397032"/>
          </a:xfrm>
          <a:prstGeom prst="rect">
            <a:avLst/>
          </a:prstGeom>
          <a:noFill/>
        </p:spPr>
        <p:txBody>
          <a:bodyPr wrap="square" lIns="0">
            <a:spAutoFit/>
          </a:body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de-AT" sz="2200" kern="1200" spc="-10" dirty="0">
                <a:solidFill>
                  <a:schemeClr val="tx2"/>
                </a:solidFill>
                <a:latin typeface="+mj-lt"/>
                <a:ea typeface="+mn-ea"/>
                <a:cs typeface="+mn-cs"/>
              </a:rPr>
              <a:t>ESG</a:t>
            </a:r>
          </a:p>
        </p:txBody>
      </p:sp>
      <p:sp>
        <p:nvSpPr>
          <p:cNvPr id="5" name="Text Placeholder 17">
            <a:extLst>
              <a:ext uri="{FF2B5EF4-FFF2-40B4-BE49-F238E27FC236}">
                <a16:creationId xmlns:a16="http://schemas.microsoft.com/office/drawing/2014/main" id="{3372065C-9A89-A277-A4AA-2986CD3D4DEA}"/>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spc="-10" baseline="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dirty="0"/>
              <a:t>About Schoenherr</a:t>
            </a:r>
          </a:p>
        </p:txBody>
      </p:sp>
      <p:sp>
        <p:nvSpPr>
          <p:cNvPr id="2" name="bg object 16">
            <a:extLst>
              <a:ext uri="{FF2B5EF4-FFF2-40B4-BE49-F238E27FC236}">
                <a16:creationId xmlns:a16="http://schemas.microsoft.com/office/drawing/2014/main" id="{22AB0444-A9F3-481E-5FEA-0FFBC653DDC1}"/>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CFE2594B-2FDE-7205-5C2F-D1AB4B034BB0}"/>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1977741944"/>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sclaimer ">
    <p:spTree>
      <p:nvGrpSpPr>
        <p:cNvPr id="1" name=""/>
        <p:cNvGrpSpPr/>
        <p:nvPr/>
      </p:nvGrpSpPr>
      <p:grpSpPr>
        <a:xfrm>
          <a:off x="0" y="0"/>
          <a:ext cx="0" cy="0"/>
          <a:chOff x="0" y="0"/>
          <a:chExt cx="0" cy="0"/>
        </a:xfrm>
      </p:grpSpPr>
      <p:sp>
        <p:nvSpPr>
          <p:cNvPr id="32" name="Textfeld 8">
            <a:extLst>
              <a:ext uri="{FF2B5EF4-FFF2-40B4-BE49-F238E27FC236}">
                <a16:creationId xmlns:a16="http://schemas.microsoft.com/office/drawing/2014/main" id="{FCC82F6A-1299-5F14-996C-75E4FACFCF74}"/>
              </a:ext>
            </a:extLst>
          </p:cNvPr>
          <p:cNvSpPr txBox="1"/>
          <p:nvPr userDrawn="1"/>
        </p:nvSpPr>
        <p:spPr>
          <a:xfrm>
            <a:off x="2540345" y="2233951"/>
            <a:ext cx="7416000" cy="3810495"/>
          </a:xfrm>
          <a:prstGeom prst="rect">
            <a:avLst/>
          </a:prstGeom>
          <a:noFill/>
        </p:spPr>
        <p:txBody>
          <a:bodyPr wrap="square" lIns="0" rIns="0" numCol="2" spcCol="360000" rtlCol="0">
            <a:noAutofit/>
          </a:bodyPr>
          <a:lstStyle/>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This confidential presentation (the "Presentation") has been prepared by Schönherr </a:t>
            </a:r>
            <a:r>
              <a:rPr lang="en-GB" sz="900" spc="-10" baseline="0" dirty="0" err="1">
                <a:latin typeface="Verdana" panose="020B0604030504040204" pitchFamily="34" charset="0"/>
                <a:ea typeface="Verdana" panose="020B0604030504040204" pitchFamily="34" charset="0"/>
              </a:rPr>
              <a:t>Rechtsanwälte</a:t>
            </a:r>
            <a:r>
              <a:rPr lang="en-GB" sz="900" spc="-10" baseline="0" dirty="0">
                <a:latin typeface="Verdana" panose="020B0604030504040204" pitchFamily="34" charset="0"/>
                <a:ea typeface="Verdana" panose="020B0604030504040204" pitchFamily="34" charset="0"/>
              </a:rPr>
              <a:t> GmbH, any of its branch offices, subsidiaries or permanent cooperation partners ("Schoenherr"), for the recipient to which it was sent and/or presented by Schoenherr, and certain of that recipient's affiliates, for information and discussion purposes only. If this Presentation or its contents were made available to you without you being the intended recipient, please do not read, copy, use or disclose this Presentation to others. Also, please notify Schoenherr and destroy and/or delete this Presentation from your system.</a:t>
            </a:r>
          </a:p>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Recipients of this Presentation should not treat the contents of this Presentation as a substitute for obtaining specific advice relating to legal, regulatory, commercial, financial, audit and tax matters, and are to make their own independent assessments concerning such matters. Neither this Presentation, nor any part of it, anything contained in it or referred to in this Presentation nor the fact of its distribution, should form the basis of or be relied on or act as a recommendation to pursue (or not to pursue) a particular course of action. </a:t>
            </a:r>
          </a:p>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This Presentation does not purport to be all-inclusive or necessarily to contain all the information, steps etc. that are required for the legal advice which Schoenherr is Presenting for. Furthermore, this Presentation may be subject to updating, withdrawal, revision or amendment. No representation or warranty, express or implied, is or will be given by Schoenherr or any of Schoenherr's representatives, partners, counsels, lawyers, associates, employees, consultants, agents etc. as to the accuracy or completeness of this Presentation or the information or opinions contained therein. </a:t>
            </a:r>
          </a:p>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This Presentation, its contents and any views expressed herein are strictly confidential and may also contain privileged information. Thus, it may not, directly or indirectly, be copied, distributed, published or reproduced, in whole or in part, or disclosed to any other person. Furthermore, Schoenherr does not transfer any intellectual property rights, including copyrights, in any documents or other materials in relation to this Presentation. </a:t>
            </a:r>
          </a:p>
          <a:p>
            <a:pPr algn="just">
              <a:lnSpc>
                <a:spcPts val="1300"/>
              </a:lnSpc>
              <a:spcBef>
                <a:spcPts val="0"/>
              </a:spcBef>
              <a:spcAft>
                <a:spcPts val="600"/>
              </a:spcAft>
            </a:pPr>
            <a:r>
              <a:rPr lang="en-GB" sz="900" spc="-10" baseline="0" dirty="0">
                <a:latin typeface="Verdana" panose="020B0604030504040204" pitchFamily="34" charset="0"/>
                <a:ea typeface="Verdana" panose="020B0604030504040204" pitchFamily="34" charset="0"/>
              </a:rPr>
              <a:t>Schoenherr retains the right to request the return or destruction of this Presentation at any time.</a:t>
            </a:r>
          </a:p>
        </p:txBody>
      </p:sp>
      <p:sp>
        <p:nvSpPr>
          <p:cNvPr id="11" name="object 2">
            <a:extLst>
              <a:ext uri="{FF2B5EF4-FFF2-40B4-BE49-F238E27FC236}">
                <a16:creationId xmlns:a16="http://schemas.microsoft.com/office/drawing/2014/main" id="{14402731-4F9B-404A-6864-C2A9EC7A66C9}"/>
              </a:ext>
            </a:extLst>
          </p:cNvPr>
          <p:cNvSpPr txBox="1"/>
          <p:nvPr userDrawn="1"/>
        </p:nvSpPr>
        <p:spPr>
          <a:xfrm>
            <a:off x="693424" y="1372512"/>
            <a:ext cx="3737610" cy="354674"/>
          </a:xfrm>
          <a:prstGeom prst="rect">
            <a:avLst/>
          </a:prstGeom>
        </p:spPr>
        <p:txBody>
          <a:bodyPr vert="horz" wrap="square" lIns="0" tIns="12700" rIns="0" bIns="0" rtlCol="0">
            <a:spAutoFit/>
          </a:bodyPr>
          <a:lstStyle/>
          <a:p>
            <a:pPr marL="12699">
              <a:lnSpc>
                <a:spcPct val="100000"/>
              </a:lnSpc>
              <a:spcBef>
                <a:spcPts val="100"/>
              </a:spcBef>
            </a:pPr>
            <a:r>
              <a:rPr lang="de-DE" sz="2200" dirty="0">
                <a:solidFill>
                  <a:schemeClr val="tx2"/>
                </a:solidFill>
                <a:latin typeface="Georgia"/>
                <a:cs typeface="Georgia"/>
              </a:rPr>
              <a:t>Disclaimer</a:t>
            </a:r>
            <a:endParaRPr sz="2200" dirty="0">
              <a:solidFill>
                <a:schemeClr val="tx2"/>
              </a:solidFill>
              <a:latin typeface="Georgia"/>
              <a:cs typeface="Georgia"/>
            </a:endParaRPr>
          </a:p>
        </p:txBody>
      </p:sp>
      <p:cxnSp>
        <p:nvCxnSpPr>
          <p:cNvPr id="9" name="Straight Connector 8">
            <a:extLst>
              <a:ext uri="{FF2B5EF4-FFF2-40B4-BE49-F238E27FC236}">
                <a16:creationId xmlns:a16="http://schemas.microsoft.com/office/drawing/2014/main" id="{9F41D999-04E9-6E12-D892-B3DE3CFAFA16}"/>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Grafik 6" descr="schoenherr-logo-grey-CMYK.gif">
            <a:extLst>
              <a:ext uri="{FF2B5EF4-FFF2-40B4-BE49-F238E27FC236}">
                <a16:creationId xmlns:a16="http://schemas.microsoft.com/office/drawing/2014/main" id="{50CF3FF2-FD38-5AC3-4EB1-3A3F10FC1F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4" name="bg object 16">
            <a:extLst>
              <a:ext uri="{FF2B5EF4-FFF2-40B4-BE49-F238E27FC236}">
                <a16:creationId xmlns:a16="http://schemas.microsoft.com/office/drawing/2014/main" id="{A09AC943-5233-AF42-D28F-D072B89CFEF8}"/>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 name="TextBox 1">
            <a:extLst>
              <a:ext uri="{FF2B5EF4-FFF2-40B4-BE49-F238E27FC236}">
                <a16:creationId xmlns:a16="http://schemas.microsoft.com/office/drawing/2014/main" id="{C45152D1-34EF-02A7-CFFF-29C965F7A7AE}"/>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397614241"/>
      </p:ext>
    </p:extLst>
  </p:cSld>
  <p:clrMapOvr>
    <a:masterClrMapping/>
  </p:clrMapOvr>
  <p:extLst>
    <p:ext uri="{DCECCB84-F9BA-43D5-87BE-67443E8EF086}">
      <p15:sldGuideLst xmlns:p15="http://schemas.microsoft.com/office/powerpoint/2012/main">
        <p15:guide id="1" orient="horz" pos="2404" userDrawn="1">
          <p15:clr>
            <a:srgbClr val="FBAE40"/>
          </p15:clr>
        </p15:guide>
        <p15:guide id="2" pos="3368"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D7B5B0D-DF10-A11F-6F02-54F831A41DD0}"/>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Grafik 6" descr="schoenherr-logo-grey-CMYK.gif">
            <a:extLst>
              <a:ext uri="{FF2B5EF4-FFF2-40B4-BE49-F238E27FC236}">
                <a16:creationId xmlns:a16="http://schemas.microsoft.com/office/drawing/2014/main" id="{ECD9B4D6-7731-A0E7-027C-87F6E99A58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5" name="bg object 16">
            <a:extLst>
              <a:ext uri="{FF2B5EF4-FFF2-40B4-BE49-F238E27FC236}">
                <a16:creationId xmlns:a16="http://schemas.microsoft.com/office/drawing/2014/main" id="{E0740FF8-0BA2-757F-20D4-49E3104A8F26}"/>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3" name="TextBox 2">
            <a:extLst>
              <a:ext uri="{FF2B5EF4-FFF2-40B4-BE49-F238E27FC236}">
                <a16:creationId xmlns:a16="http://schemas.microsoft.com/office/drawing/2014/main" id="{48D36658-7878-C102-D01A-6FE3B5162717}"/>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78689962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EF7CBC4-D1A0-4028-674D-6DBD8696303A}"/>
              </a:ext>
            </a:extLst>
          </p:cNvPr>
          <p:cNvCxnSpPr>
            <a:cxnSpLocks/>
          </p:cNvCxnSpPr>
          <p:nvPr userDrawn="1"/>
        </p:nvCxnSpPr>
        <p:spPr>
          <a:xfrm>
            <a:off x="794" y="6883200"/>
            <a:ext cx="106918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fik 6" descr="schoenherr-logo-grey-CMYK.gif">
            <a:extLst>
              <a:ext uri="{FF2B5EF4-FFF2-40B4-BE49-F238E27FC236}">
                <a16:creationId xmlns:a16="http://schemas.microsoft.com/office/drawing/2014/main" id="{17DAA6BD-3552-A9F2-9C9C-C6BF2444F3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p:spPr>
      </p:pic>
      <p:sp>
        <p:nvSpPr>
          <p:cNvPr id="8" name="bg object 16">
            <a:extLst>
              <a:ext uri="{FF2B5EF4-FFF2-40B4-BE49-F238E27FC236}">
                <a16:creationId xmlns:a16="http://schemas.microsoft.com/office/drawing/2014/main" id="{13F3C901-BDCB-E19A-243C-02DDD3C2DFDB}"/>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2" name="bg object 16">
            <a:extLst>
              <a:ext uri="{FF2B5EF4-FFF2-40B4-BE49-F238E27FC236}">
                <a16:creationId xmlns:a16="http://schemas.microsoft.com/office/drawing/2014/main" id="{6EED9D57-3DD0-02BA-C130-BA9B61C85A39}"/>
              </a:ext>
            </a:extLst>
          </p:cNvPr>
          <p:cNvSpPr/>
          <p:nvPr userDrawn="1"/>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sp>
        <p:nvSpPr>
          <p:cNvPr id="4" name="Text Placeholder 17">
            <a:extLst>
              <a:ext uri="{FF2B5EF4-FFF2-40B4-BE49-F238E27FC236}">
                <a16:creationId xmlns:a16="http://schemas.microsoft.com/office/drawing/2014/main" id="{AADB55E3-BC42-44F2-F36D-DE67F05BE001}"/>
              </a:ext>
            </a:extLst>
          </p:cNvPr>
          <p:cNvSpPr>
            <a:spLocks noGrp="1"/>
          </p:cNvSpPr>
          <p:nvPr>
            <p:ph type="body" sz="quarter" idx="15" hasCustomPrompt="1"/>
          </p:nvPr>
        </p:nvSpPr>
        <p:spPr>
          <a:xfrm>
            <a:off x="734102" y="744538"/>
            <a:ext cx="2838450" cy="323850"/>
          </a:xfrm>
          <a:prstGeom prst="rect">
            <a:avLst/>
          </a:prstGeom>
        </p:spPr>
        <p:txBody>
          <a:bodyPr lIns="0">
            <a:normAutofit/>
          </a:bodyPr>
          <a:lstStyle>
            <a:lvl1pPr marL="0" indent="0">
              <a:buNone/>
              <a:defRPr sz="900">
                <a:solidFill>
                  <a:schemeClr val="tx2"/>
                </a:solidFill>
                <a:latin typeface="+mn-lt"/>
              </a:defRPr>
            </a:lvl1pPr>
            <a:lvl2pPr marL="503943" indent="0">
              <a:buNone/>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r>
              <a:rPr lang="de-DE" sz="900" kern="1200" dirty="0">
                <a:solidFill>
                  <a:schemeClr val="tx2"/>
                </a:solidFill>
                <a:latin typeface="+mn-lt"/>
                <a:ea typeface="+mn-ea"/>
                <a:cs typeface="+mn-cs"/>
              </a:rPr>
              <a:t>GRAPHICS &amp; ICONS LIBRARY</a:t>
            </a:r>
            <a:endParaRPr lang="de-AT" sz="900" kern="1200" dirty="0">
              <a:solidFill>
                <a:schemeClr val="tx2"/>
              </a:solidFill>
              <a:latin typeface="+mn-lt"/>
              <a:ea typeface="+mn-ea"/>
              <a:cs typeface="+mn-cs"/>
            </a:endParaRPr>
          </a:p>
        </p:txBody>
      </p:sp>
      <p:sp>
        <p:nvSpPr>
          <p:cNvPr id="5" name="TextBox 4">
            <a:extLst>
              <a:ext uri="{FF2B5EF4-FFF2-40B4-BE49-F238E27FC236}">
                <a16:creationId xmlns:a16="http://schemas.microsoft.com/office/drawing/2014/main" id="{A84270E5-F8BF-AE5C-9BD5-EC0413F25E0A}"/>
              </a:ext>
            </a:extLst>
          </p:cNvPr>
          <p:cNvSpPr txBox="1"/>
          <p:nvPr userDrawn="1"/>
        </p:nvSpPr>
        <p:spPr>
          <a:xfrm>
            <a:off x="9594572" y="477460"/>
            <a:ext cx="403700" cy="123111"/>
          </a:xfrm>
          <a:prstGeom prst="rect">
            <a:avLst/>
          </a:prstGeom>
          <a:noFill/>
        </p:spPr>
        <p:txBody>
          <a:bodyPr wrap="square" lIns="0" tIns="0" rIns="0" bIns="0">
            <a:spAutoFit/>
          </a:bodyPr>
          <a:lstStyle/>
          <a:p>
            <a:pPr algn="r"/>
            <a:fld id="{BCF28DA8-1B37-4914-927E-C562598433F7}" type="slidenum">
              <a:rPr lang="de-AT" sz="800" smtClean="0">
                <a:solidFill>
                  <a:schemeClr val="tx1"/>
                </a:solidFill>
              </a:rPr>
              <a:pPr algn="r"/>
              <a:t>‹#›</a:t>
            </a:fld>
            <a:endParaRPr lang="en-US" sz="800" dirty="0"/>
          </a:p>
        </p:txBody>
      </p:sp>
    </p:spTree>
    <p:extLst>
      <p:ext uri="{BB962C8B-B14F-4D97-AF65-F5344CB8AC3E}">
        <p14:creationId xmlns:p14="http://schemas.microsoft.com/office/powerpoint/2010/main" val="2933862021"/>
      </p:ext>
    </p:extLst>
  </p:cSld>
  <p:clrMapOvr>
    <a:masterClrMapping/>
  </p:clrMapOvr>
  <p:hf sldNum="0" hdr="0" ftr="0" dt="0"/>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07_Back cover_1">
    <p:bg>
      <p:bgPr>
        <a:solidFill>
          <a:schemeClr val="accent3"/>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33F0B89-A805-8BED-1839-A1BDF5DBDDA9}"/>
              </a:ext>
            </a:extLst>
          </p:cNvPr>
          <p:cNvSpPr txBox="1"/>
          <p:nvPr userDrawn="1"/>
        </p:nvSpPr>
        <p:spPr>
          <a:xfrm>
            <a:off x="3324601" y="3595171"/>
            <a:ext cx="4042611" cy="253916"/>
          </a:xfrm>
          <a:prstGeom prst="rect">
            <a:avLst/>
          </a:prstGeom>
          <a:noFill/>
        </p:spPr>
        <p:txBody>
          <a:bodyPr wrap="square" rtlCol="0">
            <a:spAutoFit/>
          </a:bodyPr>
          <a:lstStyle/>
          <a:p>
            <a:pPr algn="ctr"/>
            <a:r>
              <a:rPr lang="de-DE" sz="1050" dirty="0">
                <a:solidFill>
                  <a:schemeClr val="tx2"/>
                </a:solidFill>
              </a:rPr>
              <a:t>www.schoenherr.eu</a:t>
            </a:r>
            <a:endParaRPr lang="de-AT" sz="1050" dirty="0">
              <a:solidFill>
                <a:schemeClr val="tx2"/>
              </a:solidFill>
            </a:endParaRPr>
          </a:p>
        </p:txBody>
      </p:sp>
    </p:spTree>
    <p:extLst>
      <p:ext uri="{BB962C8B-B14F-4D97-AF65-F5344CB8AC3E}">
        <p14:creationId xmlns:p14="http://schemas.microsoft.com/office/powerpoint/2010/main" val="1340268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2_chapter 04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D1E8A1-C832-1E0C-914F-8BB245E91281}"/>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7" name="object 3">
            <a:extLst>
              <a:ext uri="{FF2B5EF4-FFF2-40B4-BE49-F238E27FC236}">
                <a16:creationId xmlns:a16="http://schemas.microsoft.com/office/drawing/2014/main" id="{B6E0FD3D-5FD4-B52A-9435-9853DE860851}"/>
              </a:ext>
            </a:extLst>
          </p:cNvPr>
          <p:cNvSpPr/>
          <p:nvPr userDrawn="1"/>
        </p:nvSpPr>
        <p:spPr>
          <a:xfrm>
            <a:off x="2249737" y="3105150"/>
            <a:ext cx="1248410" cy="1737360"/>
          </a:xfrm>
          <a:custGeom>
            <a:avLst/>
            <a:gdLst/>
            <a:ahLst/>
            <a:cxnLst/>
            <a:rect l="l" t="t" r="r" b="b"/>
            <a:pathLst>
              <a:path w="1248410" h="1737359">
                <a:moveTo>
                  <a:pt x="1248054" y="1041933"/>
                </a:moveTo>
                <a:lnTo>
                  <a:pt x="1003261" y="1041933"/>
                </a:lnTo>
                <a:lnTo>
                  <a:pt x="1003261" y="0"/>
                </a:lnTo>
                <a:lnTo>
                  <a:pt x="845299" y="0"/>
                </a:lnTo>
                <a:lnTo>
                  <a:pt x="0" y="1014641"/>
                </a:lnTo>
                <a:lnTo>
                  <a:pt x="0" y="1197394"/>
                </a:lnTo>
                <a:lnTo>
                  <a:pt x="771740" y="1197394"/>
                </a:lnTo>
                <a:lnTo>
                  <a:pt x="771740" y="1737347"/>
                </a:lnTo>
                <a:lnTo>
                  <a:pt x="1003261" y="1737347"/>
                </a:lnTo>
                <a:lnTo>
                  <a:pt x="1003261" y="1197394"/>
                </a:lnTo>
                <a:lnTo>
                  <a:pt x="1248054" y="1197394"/>
                </a:lnTo>
                <a:lnTo>
                  <a:pt x="1248054" y="1041933"/>
                </a:lnTo>
                <a:close/>
              </a:path>
              <a:path w="1248410" h="1737359">
                <a:moveTo>
                  <a:pt x="119151" y="1041933"/>
                </a:moveTo>
                <a:lnTo>
                  <a:pt x="771740" y="264236"/>
                </a:lnTo>
                <a:lnTo>
                  <a:pt x="771740" y="1041933"/>
                </a:lnTo>
                <a:lnTo>
                  <a:pt x="119151" y="1041933"/>
                </a:lnTo>
                <a:close/>
              </a:path>
            </a:pathLst>
          </a:custGeom>
          <a:ln w="12700">
            <a:solidFill>
              <a:srgbClr val="7D1932"/>
            </a:solidFill>
          </a:ln>
        </p:spPr>
        <p:txBody>
          <a:bodyPr wrap="square" lIns="0" tIns="0" rIns="0" bIns="0" rtlCol="0"/>
          <a:lstStyle/>
          <a:p>
            <a:endParaRPr/>
          </a:p>
        </p:txBody>
      </p:sp>
      <p:sp>
        <p:nvSpPr>
          <p:cNvPr id="14" name="object 8">
            <a:extLst>
              <a:ext uri="{FF2B5EF4-FFF2-40B4-BE49-F238E27FC236}">
                <a16:creationId xmlns:a16="http://schemas.microsoft.com/office/drawing/2014/main" id="{705E11A8-9849-3C40-729B-360EAD18D2DF}"/>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71132B85-4BF4-14A2-9D96-C9B74AFD6E22}"/>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8D7AD661-BDF8-00B6-0FFE-EC149B230640}"/>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104376606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07_Back cover 2">
    <p:bg>
      <p:bgPr>
        <a:solidFill>
          <a:schemeClr val="tx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33F0B89-A805-8BED-1839-A1BDF5DBDDA9}"/>
              </a:ext>
            </a:extLst>
          </p:cNvPr>
          <p:cNvSpPr txBox="1"/>
          <p:nvPr userDrawn="1"/>
        </p:nvSpPr>
        <p:spPr>
          <a:xfrm>
            <a:off x="3324601" y="3595171"/>
            <a:ext cx="4042611" cy="253916"/>
          </a:xfrm>
          <a:prstGeom prst="rect">
            <a:avLst/>
          </a:prstGeom>
          <a:noFill/>
        </p:spPr>
        <p:txBody>
          <a:bodyPr wrap="square" rtlCol="0">
            <a:spAutoFit/>
          </a:bodyPr>
          <a:lstStyle/>
          <a:p>
            <a:pPr algn="ctr"/>
            <a:r>
              <a:rPr lang="de-DE" sz="1050" dirty="0">
                <a:solidFill>
                  <a:schemeClr val="bg1"/>
                </a:solidFill>
              </a:rPr>
              <a:t>www.schoenherr.eu</a:t>
            </a:r>
            <a:endParaRPr lang="de-AT" sz="1050" dirty="0">
              <a:solidFill>
                <a:schemeClr val="bg1"/>
              </a:solidFill>
            </a:endParaRPr>
          </a:p>
        </p:txBody>
      </p:sp>
    </p:spTree>
    <p:extLst>
      <p:ext uri="{BB962C8B-B14F-4D97-AF65-F5344CB8AC3E}">
        <p14:creationId xmlns:p14="http://schemas.microsoft.com/office/powerpoint/2010/main" val="18049725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ontent - bullet points">
    <p:spTree>
      <p:nvGrpSpPr>
        <p:cNvPr id="1" name=""/>
        <p:cNvGrpSpPr/>
        <p:nvPr/>
      </p:nvGrpSpPr>
      <p:grpSpPr>
        <a:xfrm>
          <a:off x="0" y="0"/>
          <a:ext cx="0" cy="0"/>
          <a:chOff x="0" y="0"/>
          <a:chExt cx="0" cy="0"/>
        </a:xfrm>
      </p:grpSpPr>
      <p:sp>
        <p:nvSpPr>
          <p:cNvPr id="9" name="Inhaltsplatzhalter 8"/>
          <p:cNvSpPr>
            <a:spLocks noGrp="1"/>
          </p:cNvSpPr>
          <p:nvPr>
            <p:ph sz="quarter" idx="13"/>
          </p:nvPr>
        </p:nvSpPr>
        <p:spPr>
          <a:xfrm>
            <a:off x="442982" y="1449944"/>
            <a:ext cx="9468019" cy="4951179"/>
          </a:xfrm>
          <a:prstGeom prst="rect">
            <a:avLst/>
          </a:prstGeom>
        </p:spPr>
        <p:txBody>
          <a:bodyPr/>
          <a:lstStyle>
            <a:lvl1pPr marL="377979" indent="-377979">
              <a:spcBef>
                <a:spcPts val="0"/>
              </a:spcBef>
              <a:spcAft>
                <a:spcPts val="1984"/>
              </a:spcAft>
              <a:buFont typeface="Arial" panose="020B0604020202020204" pitchFamily="34" charset="0"/>
              <a:buChar char="•"/>
              <a:defRPr sz="1764">
                <a:solidFill>
                  <a:schemeClr val="tx1"/>
                </a:solidFill>
                <a:latin typeface="Verdana" panose="020B0604030504040204" pitchFamily="34" charset="0"/>
                <a:ea typeface="Verdana" panose="020B0604030504040204" pitchFamily="34" charset="0"/>
              </a:defRPr>
            </a:lvl1pPr>
            <a:lvl2pPr>
              <a:spcBef>
                <a:spcPts val="0"/>
              </a:spcBef>
              <a:spcAft>
                <a:spcPts val="1984"/>
              </a:spcAft>
              <a:buFont typeface="Century Gothic" pitchFamily="34" charset="0"/>
              <a:buChar char="-"/>
              <a:defRPr sz="1764">
                <a:solidFill>
                  <a:schemeClr val="tx1"/>
                </a:solidFill>
                <a:latin typeface="Verdana" panose="020B0604030504040204" pitchFamily="34" charset="0"/>
                <a:ea typeface="Verdana" panose="020B0604030504040204" pitchFamily="34" charset="0"/>
              </a:defRPr>
            </a:lvl2pPr>
            <a:lvl3pPr>
              <a:spcBef>
                <a:spcPts val="0"/>
              </a:spcBef>
              <a:spcAft>
                <a:spcPts val="1984"/>
              </a:spcAft>
              <a:defRPr sz="1764">
                <a:solidFill>
                  <a:schemeClr val="tx1"/>
                </a:solidFill>
                <a:latin typeface="Verdana" panose="020B0604030504040204" pitchFamily="34" charset="0"/>
                <a:ea typeface="Verdana" panose="020B0604030504040204" pitchFamily="34" charset="0"/>
              </a:defRPr>
            </a:lvl3pPr>
            <a:lvl4pPr>
              <a:defRPr sz="1543">
                <a:latin typeface="Century Gothic" panose="020B0502020202020204" pitchFamily="34" charset="0"/>
              </a:defRPr>
            </a:lvl4pPr>
            <a:lvl5pPr>
              <a:defRPr sz="1543">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
        <p:nvSpPr>
          <p:cNvPr id="2" name="Rechteck 1"/>
          <p:cNvSpPr/>
          <p:nvPr userDrawn="1"/>
        </p:nvSpPr>
        <p:spPr>
          <a:xfrm>
            <a:off x="10025967" y="6967386"/>
            <a:ext cx="324128" cy="228076"/>
          </a:xfrm>
          <a:prstGeom prst="rect">
            <a:avLst/>
          </a:prstGeom>
        </p:spPr>
        <p:txBody>
          <a:bodyPr wrap="none">
            <a:spAutoFit/>
          </a:bodyPr>
          <a:lstStyle/>
          <a:p>
            <a:fld id="{04A5DB7E-8886-41D6-88AB-C722A9B26F1B}" type="slidenum">
              <a:rPr lang="de-DE" sz="882" smtClean="0">
                <a:solidFill>
                  <a:schemeClr val="accent2"/>
                </a:solidFill>
                <a:latin typeface="Century Gothic" pitchFamily="34" charset="0"/>
              </a:rPr>
              <a:pPr/>
              <a:t>‹#›</a:t>
            </a:fld>
            <a:endParaRPr lang="de-AT" sz="882" dirty="0">
              <a:solidFill>
                <a:schemeClr val="accent2"/>
              </a:solidFill>
            </a:endParaRPr>
          </a:p>
        </p:txBody>
      </p:sp>
      <p:grpSp>
        <p:nvGrpSpPr>
          <p:cNvPr id="3" name="Group 2">
            <a:extLst>
              <a:ext uri="{FF2B5EF4-FFF2-40B4-BE49-F238E27FC236}">
                <a16:creationId xmlns:a16="http://schemas.microsoft.com/office/drawing/2014/main" id="{695FD695-8100-4AAC-84C4-9D36427E357B}"/>
              </a:ext>
            </a:extLst>
          </p:cNvPr>
          <p:cNvGrpSpPr/>
          <p:nvPr userDrawn="1"/>
        </p:nvGrpSpPr>
        <p:grpSpPr>
          <a:xfrm>
            <a:off x="495392" y="1079272"/>
            <a:ext cx="9715661" cy="158733"/>
            <a:chOff x="423676" y="979096"/>
            <a:chExt cx="8309162" cy="144000"/>
          </a:xfrm>
        </p:grpSpPr>
        <p:cxnSp>
          <p:nvCxnSpPr>
            <p:cNvPr id="11" name="Straight Connector 10">
              <a:extLst>
                <a:ext uri="{FF2B5EF4-FFF2-40B4-BE49-F238E27FC236}">
                  <a16:creationId xmlns:a16="http://schemas.microsoft.com/office/drawing/2014/main" id="{DB5D5B2A-274B-495E-AB24-E49D7C7577F9}"/>
                </a:ext>
              </a:extLst>
            </p:cNvPr>
            <p:cNvCxnSpPr/>
            <p:nvPr userDrawn="1"/>
          </p:nvCxnSpPr>
          <p:spPr>
            <a:xfrm>
              <a:off x="423676" y="1051017"/>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57206A9-1B0F-40B4-9F85-CE65B155A882}"/>
                </a:ext>
              </a:extLst>
            </p:cNvPr>
            <p:cNvSpPr/>
            <p:nvPr userDrawn="1"/>
          </p:nvSpPr>
          <p:spPr>
            <a:xfrm>
              <a:off x="8589963" y="979096"/>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4"/>
            </a:p>
          </p:txBody>
        </p:sp>
      </p:grpSp>
      <p:pic>
        <p:nvPicPr>
          <p:cNvPr id="13" name="Grafik 6" descr="schoenherr-logo-grey-CMYK.gif">
            <a:extLst>
              <a:ext uri="{FF2B5EF4-FFF2-40B4-BE49-F238E27FC236}">
                <a16:creationId xmlns:a16="http://schemas.microsoft.com/office/drawing/2014/main" id="{526D1A53-6152-4305-B336-614AD06BA8C9}"/>
              </a:ext>
            </a:extLst>
          </p:cNvPr>
          <p:cNvPicPr>
            <a:picLocks noChangeAspect="1"/>
          </p:cNvPicPr>
          <p:nvPr userDrawn="1"/>
        </p:nvPicPr>
        <p:blipFill>
          <a:blip r:embed="rId2" cstate="print"/>
          <a:stretch>
            <a:fillRect/>
          </a:stretch>
        </p:blipFill>
        <p:spPr>
          <a:xfrm>
            <a:off x="4558753" y="6994864"/>
            <a:ext cx="1557469" cy="210009"/>
          </a:xfrm>
          <a:prstGeom prst="rect">
            <a:avLst/>
          </a:prstGeom>
        </p:spPr>
      </p:pic>
      <p:sp>
        <p:nvSpPr>
          <p:cNvPr id="14" name="Textfeld 5">
            <a:extLst>
              <a:ext uri="{FF2B5EF4-FFF2-40B4-BE49-F238E27FC236}">
                <a16:creationId xmlns:a16="http://schemas.microsoft.com/office/drawing/2014/main" id="{65146161-4A1B-4DAE-9650-7FFCFCD7E0B7}"/>
              </a:ext>
            </a:extLst>
          </p:cNvPr>
          <p:cNvSpPr txBox="1"/>
          <p:nvPr userDrawn="1"/>
        </p:nvSpPr>
        <p:spPr>
          <a:xfrm>
            <a:off x="445493" y="6994864"/>
            <a:ext cx="2357512" cy="228076"/>
          </a:xfrm>
          <a:prstGeom prst="rect">
            <a:avLst/>
          </a:prstGeom>
          <a:noFill/>
        </p:spPr>
        <p:txBody>
          <a:bodyPr wrap="square" rtlCol="0">
            <a:spAutoFit/>
          </a:bodyPr>
          <a:lstStyle/>
          <a:p>
            <a:r>
              <a:rPr lang="en-GB" sz="882" noProof="0" dirty="0">
                <a:latin typeface="Century Gothic" pitchFamily="34" charset="0"/>
              </a:rPr>
              <a:t>© Schoenherr 2026</a:t>
            </a:r>
          </a:p>
        </p:txBody>
      </p:sp>
      <p:sp>
        <p:nvSpPr>
          <p:cNvPr id="15" name="Titel 1">
            <a:extLst>
              <a:ext uri="{FF2B5EF4-FFF2-40B4-BE49-F238E27FC236}">
                <a16:creationId xmlns:a16="http://schemas.microsoft.com/office/drawing/2014/main" id="{FFD24B29-B48A-4460-BFCC-D8838220B86A}"/>
              </a:ext>
            </a:extLst>
          </p:cNvPr>
          <p:cNvSpPr>
            <a:spLocks noGrp="1"/>
          </p:cNvSpPr>
          <p:nvPr>
            <p:ph type="ctrTitle" hasCustomPrompt="1"/>
          </p:nvPr>
        </p:nvSpPr>
        <p:spPr>
          <a:xfrm>
            <a:off x="442982" y="602492"/>
            <a:ext cx="9468019" cy="555567"/>
          </a:xfrm>
          <a:prstGeom prst="rect">
            <a:avLst/>
          </a:prstGeom>
        </p:spPr>
        <p:txBody>
          <a:bodyPr anchor="b"/>
          <a:lstStyle>
            <a:lvl1pPr algn="l">
              <a:defRPr sz="2866">
                <a:solidFill>
                  <a:schemeClr val="bg1">
                    <a:lumMod val="50000"/>
                  </a:schemeClr>
                </a:solidFill>
                <a:latin typeface="Verdana" panose="020B0604030504040204" pitchFamily="34" charset="0"/>
                <a:ea typeface="Verdana" panose="020B0604030504040204" pitchFamily="34" charset="0"/>
              </a:defRPr>
            </a:lvl1pPr>
          </a:lstStyle>
          <a:p>
            <a:r>
              <a:rPr lang="en-GB" noProof="0"/>
              <a:t>headline</a:t>
            </a:r>
          </a:p>
        </p:txBody>
      </p:sp>
    </p:spTree>
    <p:extLst>
      <p:ext uri="{BB962C8B-B14F-4D97-AF65-F5344CB8AC3E}">
        <p14:creationId xmlns:p14="http://schemas.microsoft.com/office/powerpoint/2010/main" val="3284255242"/>
      </p:ext>
    </p:extLst>
  </p:cSld>
  <p:clrMapOvr>
    <a:masterClrMapping/>
  </p:clrMapOvr>
  <p:extLst>
    <p:ext uri="{DCECCB84-F9BA-43D5-87BE-67443E8EF086}">
      <p15:sldGuideLst xmlns:p15="http://schemas.microsoft.com/office/powerpoint/2012/main">
        <p15:guide id="1" orient="horz" pos="1117">
          <p15:clr>
            <a:srgbClr val="FBAE40"/>
          </p15:clr>
        </p15:guide>
        <p15:guide id="2" pos="295">
          <p15:clr>
            <a:srgbClr val="FBAE40"/>
          </p15:clr>
        </p15:guide>
        <p15:guide id="3" pos="5352">
          <p15:clr>
            <a:srgbClr val="FBAE40"/>
          </p15:clr>
        </p15:guide>
        <p15:guide id="4" pos="2789">
          <p15:clr>
            <a:srgbClr val="FBAE40"/>
          </p15:clr>
        </p15:guide>
        <p15:guide id="5" orient="horz" pos="3952">
          <p15:clr>
            <a:srgbClr val="FBAE40"/>
          </p15:clr>
        </p15:guide>
        <p15:guide id="6" orient="horz" pos="2523">
          <p15:clr>
            <a:srgbClr val="FBAE40"/>
          </p15:clr>
        </p15:guide>
        <p15:guide id="7" pos="226">
          <p15:clr>
            <a:srgbClr val="FBAE40"/>
          </p15:clr>
        </p15:guide>
        <p15:guide id="8" orient="horz" pos="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2_chapter 05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9CBCE-B7ED-B07C-BA86-45A8EC653665}"/>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7">
            <a:extLst>
              <a:ext uri="{FF2B5EF4-FFF2-40B4-BE49-F238E27FC236}">
                <a16:creationId xmlns:a16="http://schemas.microsoft.com/office/drawing/2014/main" id="{44E4F6C1-1BF6-FA9B-390C-87AFB6C18652}"/>
              </a:ext>
            </a:extLst>
          </p:cNvPr>
          <p:cNvSpPr/>
          <p:nvPr userDrawn="1"/>
        </p:nvSpPr>
        <p:spPr>
          <a:xfrm>
            <a:off x="2226609" y="2747645"/>
            <a:ext cx="1130300" cy="1706880"/>
          </a:xfrm>
          <a:custGeom>
            <a:avLst/>
            <a:gdLst/>
            <a:ahLst/>
            <a:cxnLst/>
            <a:rect l="l" t="t" r="r" b="b"/>
            <a:pathLst>
              <a:path w="1130300" h="1706880">
                <a:moveTo>
                  <a:pt x="771016" y="628357"/>
                </a:moveTo>
                <a:lnTo>
                  <a:pt x="724091" y="616675"/>
                </a:lnTo>
                <a:lnTo>
                  <a:pt x="677994" y="608333"/>
                </a:lnTo>
                <a:lnTo>
                  <a:pt x="632722" y="603329"/>
                </a:lnTo>
                <a:lnTo>
                  <a:pt x="588276" y="601662"/>
                </a:lnTo>
                <a:lnTo>
                  <a:pt x="536298" y="604005"/>
                </a:lnTo>
                <a:lnTo>
                  <a:pt x="486508" y="611030"/>
                </a:lnTo>
                <a:lnTo>
                  <a:pt x="438904" y="622734"/>
                </a:lnTo>
                <a:lnTo>
                  <a:pt x="393484" y="639114"/>
                </a:lnTo>
                <a:lnTo>
                  <a:pt x="351302" y="657869"/>
                </a:lnTo>
                <a:lnTo>
                  <a:pt x="313418" y="676698"/>
                </a:lnTo>
                <a:lnTo>
                  <a:pt x="279832" y="695602"/>
                </a:lnTo>
                <a:lnTo>
                  <a:pt x="250545" y="714578"/>
                </a:lnTo>
                <a:lnTo>
                  <a:pt x="313194" y="211226"/>
                </a:lnTo>
                <a:lnTo>
                  <a:pt x="1079233" y="211226"/>
                </a:lnTo>
                <a:lnTo>
                  <a:pt x="1079233" y="0"/>
                </a:lnTo>
                <a:lnTo>
                  <a:pt x="215836" y="0"/>
                </a:lnTo>
                <a:lnTo>
                  <a:pt x="113347" y="856792"/>
                </a:lnTo>
                <a:lnTo>
                  <a:pt x="194132" y="887653"/>
                </a:lnTo>
                <a:lnTo>
                  <a:pt x="228382" y="849089"/>
                </a:lnTo>
                <a:lnTo>
                  <a:pt x="264820" y="816456"/>
                </a:lnTo>
                <a:lnTo>
                  <a:pt x="303449" y="789754"/>
                </a:lnTo>
                <a:lnTo>
                  <a:pt x="344271" y="768984"/>
                </a:lnTo>
                <a:lnTo>
                  <a:pt x="386955" y="753409"/>
                </a:lnTo>
                <a:lnTo>
                  <a:pt x="431226" y="742284"/>
                </a:lnTo>
                <a:lnTo>
                  <a:pt x="477086" y="735611"/>
                </a:lnTo>
                <a:lnTo>
                  <a:pt x="524535" y="733386"/>
                </a:lnTo>
                <a:lnTo>
                  <a:pt x="574324" y="736436"/>
                </a:lnTo>
                <a:lnTo>
                  <a:pt x="620798" y="745585"/>
                </a:lnTo>
                <a:lnTo>
                  <a:pt x="663955" y="760833"/>
                </a:lnTo>
                <a:lnTo>
                  <a:pt x="703799" y="782177"/>
                </a:lnTo>
                <a:lnTo>
                  <a:pt x="740328" y="809617"/>
                </a:lnTo>
                <a:lnTo>
                  <a:pt x="773544" y="843152"/>
                </a:lnTo>
                <a:lnTo>
                  <a:pt x="802468" y="881345"/>
                </a:lnTo>
                <a:lnTo>
                  <a:pt x="826134" y="922732"/>
                </a:lnTo>
                <a:lnTo>
                  <a:pt x="844542" y="967316"/>
                </a:lnTo>
                <a:lnTo>
                  <a:pt x="857690" y="1015096"/>
                </a:lnTo>
                <a:lnTo>
                  <a:pt x="865580" y="1066075"/>
                </a:lnTo>
                <a:lnTo>
                  <a:pt x="868210" y="1120254"/>
                </a:lnTo>
                <a:lnTo>
                  <a:pt x="866588" y="1182669"/>
                </a:lnTo>
                <a:lnTo>
                  <a:pt x="861725" y="1239369"/>
                </a:lnTo>
                <a:lnTo>
                  <a:pt x="853620" y="1290355"/>
                </a:lnTo>
                <a:lnTo>
                  <a:pt x="842276" y="1335633"/>
                </a:lnTo>
                <a:lnTo>
                  <a:pt x="827686" y="1376900"/>
                </a:lnTo>
                <a:lnTo>
                  <a:pt x="809861" y="1415873"/>
                </a:lnTo>
                <a:lnTo>
                  <a:pt x="788800" y="1452553"/>
                </a:lnTo>
                <a:lnTo>
                  <a:pt x="764501" y="1486941"/>
                </a:lnTo>
                <a:lnTo>
                  <a:pt x="712046" y="1540040"/>
                </a:lnTo>
                <a:lnTo>
                  <a:pt x="648741" y="1578317"/>
                </a:lnTo>
                <a:lnTo>
                  <a:pt x="577891" y="1601452"/>
                </a:lnTo>
                <a:lnTo>
                  <a:pt x="502831" y="1609166"/>
                </a:lnTo>
                <a:lnTo>
                  <a:pt x="473621" y="1608535"/>
                </a:lnTo>
                <a:lnTo>
                  <a:pt x="420870" y="1603492"/>
                </a:lnTo>
                <a:lnTo>
                  <a:pt x="375579" y="1593850"/>
                </a:lnTo>
                <a:lnTo>
                  <a:pt x="337290" y="1582282"/>
                </a:lnTo>
                <a:lnTo>
                  <a:pt x="292714" y="1562587"/>
                </a:lnTo>
                <a:lnTo>
                  <a:pt x="258800" y="1541897"/>
                </a:lnTo>
                <a:lnTo>
                  <a:pt x="237553" y="1526095"/>
                </a:lnTo>
                <a:lnTo>
                  <a:pt x="241540" y="1510593"/>
                </a:lnTo>
                <a:lnTo>
                  <a:pt x="246283" y="1491384"/>
                </a:lnTo>
                <a:lnTo>
                  <a:pt x="258051" y="1441843"/>
                </a:lnTo>
                <a:lnTo>
                  <a:pt x="267995" y="1389629"/>
                </a:lnTo>
                <a:lnTo>
                  <a:pt x="271310" y="1346911"/>
                </a:lnTo>
                <a:lnTo>
                  <a:pt x="261813" y="1304626"/>
                </a:lnTo>
                <a:lnTo>
                  <a:pt x="233324" y="1265618"/>
                </a:lnTo>
                <a:lnTo>
                  <a:pt x="186747" y="1237586"/>
                </a:lnTo>
                <a:lnTo>
                  <a:pt x="122986" y="1228242"/>
                </a:lnTo>
                <a:lnTo>
                  <a:pt x="68418" y="1239516"/>
                </a:lnTo>
                <a:lnTo>
                  <a:pt x="30137" y="1273327"/>
                </a:lnTo>
                <a:lnTo>
                  <a:pt x="7529" y="1322282"/>
                </a:lnTo>
                <a:lnTo>
                  <a:pt x="0" y="1378953"/>
                </a:lnTo>
                <a:lnTo>
                  <a:pt x="4052" y="1421573"/>
                </a:lnTo>
                <a:lnTo>
                  <a:pt x="16210" y="1462413"/>
                </a:lnTo>
                <a:lnTo>
                  <a:pt x="36474" y="1501474"/>
                </a:lnTo>
                <a:lnTo>
                  <a:pt x="64845" y="1538756"/>
                </a:lnTo>
                <a:lnTo>
                  <a:pt x="101323" y="1574260"/>
                </a:lnTo>
                <a:lnTo>
                  <a:pt x="145910" y="1607985"/>
                </a:lnTo>
                <a:lnTo>
                  <a:pt x="183399" y="1631068"/>
                </a:lnTo>
                <a:lnTo>
                  <a:pt x="222924" y="1651075"/>
                </a:lnTo>
                <a:lnTo>
                  <a:pt x="264485" y="1668005"/>
                </a:lnTo>
                <a:lnTo>
                  <a:pt x="308082" y="1681857"/>
                </a:lnTo>
                <a:lnTo>
                  <a:pt x="353716" y="1692632"/>
                </a:lnTo>
                <a:lnTo>
                  <a:pt x="401385" y="1700328"/>
                </a:lnTo>
                <a:lnTo>
                  <a:pt x="451090" y="1704946"/>
                </a:lnTo>
                <a:lnTo>
                  <a:pt x="502831" y="1706486"/>
                </a:lnTo>
                <a:lnTo>
                  <a:pt x="556381" y="1704824"/>
                </a:lnTo>
                <a:lnTo>
                  <a:pt x="608026" y="1699840"/>
                </a:lnTo>
                <a:lnTo>
                  <a:pt x="657767" y="1691532"/>
                </a:lnTo>
                <a:lnTo>
                  <a:pt x="705603" y="1679902"/>
                </a:lnTo>
                <a:lnTo>
                  <a:pt x="751535" y="1664949"/>
                </a:lnTo>
                <a:lnTo>
                  <a:pt x="795561" y="1646673"/>
                </a:lnTo>
                <a:lnTo>
                  <a:pt x="837682" y="1625075"/>
                </a:lnTo>
                <a:lnTo>
                  <a:pt x="877898" y="1600154"/>
                </a:lnTo>
                <a:lnTo>
                  <a:pt x="916209" y="1571910"/>
                </a:lnTo>
                <a:lnTo>
                  <a:pt x="952614" y="1540344"/>
                </a:lnTo>
                <a:lnTo>
                  <a:pt x="986293" y="1506224"/>
                </a:lnTo>
                <a:lnTo>
                  <a:pt x="1016428" y="1470324"/>
                </a:lnTo>
                <a:lnTo>
                  <a:pt x="1043018" y="1432645"/>
                </a:lnTo>
                <a:lnTo>
                  <a:pt x="1066063" y="1393186"/>
                </a:lnTo>
                <a:lnTo>
                  <a:pt x="1085562" y="1351948"/>
                </a:lnTo>
                <a:lnTo>
                  <a:pt x="1101517" y="1308930"/>
                </a:lnTo>
                <a:lnTo>
                  <a:pt x="1113926" y="1264132"/>
                </a:lnTo>
                <a:lnTo>
                  <a:pt x="1122789" y="1217555"/>
                </a:lnTo>
                <a:lnTo>
                  <a:pt x="1128108" y="1169197"/>
                </a:lnTo>
                <a:lnTo>
                  <a:pt x="1129880" y="1119060"/>
                </a:lnTo>
                <a:lnTo>
                  <a:pt x="1127779" y="1062622"/>
                </a:lnTo>
                <a:lnTo>
                  <a:pt x="1121478" y="1010076"/>
                </a:lnTo>
                <a:lnTo>
                  <a:pt x="1110980" y="961422"/>
                </a:lnTo>
                <a:lnTo>
                  <a:pt x="1096287" y="916661"/>
                </a:lnTo>
                <a:lnTo>
                  <a:pt x="1077404" y="875791"/>
                </a:lnTo>
                <a:lnTo>
                  <a:pt x="1049467" y="829362"/>
                </a:lnTo>
                <a:lnTo>
                  <a:pt x="1018141" y="787380"/>
                </a:lnTo>
                <a:lnTo>
                  <a:pt x="983426" y="749847"/>
                </a:lnTo>
                <a:lnTo>
                  <a:pt x="945324" y="716762"/>
                </a:lnTo>
                <a:lnTo>
                  <a:pt x="904574" y="688104"/>
                </a:lnTo>
                <a:lnTo>
                  <a:pt x="861937" y="663816"/>
                </a:lnTo>
                <a:lnTo>
                  <a:pt x="817417" y="643899"/>
                </a:lnTo>
                <a:lnTo>
                  <a:pt x="771016" y="628357"/>
                </a:lnTo>
                <a:close/>
              </a:path>
            </a:pathLst>
          </a:custGeom>
          <a:ln w="12700">
            <a:solidFill>
              <a:srgbClr val="7D1932"/>
            </a:solidFill>
          </a:ln>
        </p:spPr>
        <p:txBody>
          <a:bodyPr wrap="square" lIns="0" tIns="0" rIns="0" bIns="0" rtlCol="0"/>
          <a:lstStyle/>
          <a:p>
            <a:endParaRPr/>
          </a:p>
        </p:txBody>
      </p:sp>
      <p:sp>
        <p:nvSpPr>
          <p:cNvPr id="13" name="object 8">
            <a:extLst>
              <a:ext uri="{FF2B5EF4-FFF2-40B4-BE49-F238E27FC236}">
                <a16:creationId xmlns:a16="http://schemas.microsoft.com/office/drawing/2014/main" id="{642E14C7-2E77-1C52-D3E9-22C36125CBC0}"/>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3" name="Text Placeholder 3">
            <a:extLst>
              <a:ext uri="{FF2B5EF4-FFF2-40B4-BE49-F238E27FC236}">
                <a16:creationId xmlns:a16="http://schemas.microsoft.com/office/drawing/2014/main" id="{4250FF24-17BA-2455-FA71-434978D398E8}"/>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5" name="object 2">
            <a:extLst>
              <a:ext uri="{FF2B5EF4-FFF2-40B4-BE49-F238E27FC236}">
                <a16:creationId xmlns:a16="http://schemas.microsoft.com/office/drawing/2014/main" id="{CFD0D267-E0A6-4AAB-D841-85F964F30482}"/>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74733007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2_chapter 06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B5B6BA-33C8-EB21-4F4E-1994FD31B567}"/>
              </a:ext>
            </a:extLst>
          </p:cNvPr>
          <p:cNvSpPr/>
          <p:nvPr userDrawn="1"/>
        </p:nvSpPr>
        <p:spPr>
          <a:xfrm>
            <a:off x="1" y="674823"/>
            <a:ext cx="10691813" cy="62085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653" dirty="0">
              <a:solidFill>
                <a:schemeClr val="bg1"/>
              </a:solidFill>
            </a:endParaRPr>
          </a:p>
        </p:txBody>
      </p:sp>
      <p:grpSp>
        <p:nvGrpSpPr>
          <p:cNvPr id="16" name="object 2">
            <a:extLst>
              <a:ext uri="{FF2B5EF4-FFF2-40B4-BE49-F238E27FC236}">
                <a16:creationId xmlns:a16="http://schemas.microsoft.com/office/drawing/2014/main" id="{23060DBC-7FAB-BB93-9BD5-02A3B49085B1}"/>
              </a:ext>
            </a:extLst>
          </p:cNvPr>
          <p:cNvGrpSpPr/>
          <p:nvPr userDrawn="1"/>
        </p:nvGrpSpPr>
        <p:grpSpPr>
          <a:xfrm>
            <a:off x="-9525" y="660673"/>
            <a:ext cx="10692130" cy="6222232"/>
            <a:chOff x="0" y="660035"/>
            <a:chExt cx="10692130" cy="6222232"/>
          </a:xfrm>
        </p:grpSpPr>
        <p:sp>
          <p:nvSpPr>
            <p:cNvPr id="18" name="object 4">
              <a:extLst>
                <a:ext uri="{FF2B5EF4-FFF2-40B4-BE49-F238E27FC236}">
                  <a16:creationId xmlns:a16="http://schemas.microsoft.com/office/drawing/2014/main" id="{BF15943F-4CA9-83D0-090D-4FAC7CE97BAA}"/>
                </a:ext>
              </a:extLst>
            </p:cNvPr>
            <p:cNvSpPr/>
            <p:nvPr/>
          </p:nvSpPr>
          <p:spPr>
            <a:xfrm>
              <a:off x="0" y="660035"/>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dirty="0"/>
            </a:p>
          </p:txBody>
        </p:sp>
        <p:sp>
          <p:nvSpPr>
            <p:cNvPr id="21" name="object 7">
              <a:extLst>
                <a:ext uri="{FF2B5EF4-FFF2-40B4-BE49-F238E27FC236}">
                  <a16:creationId xmlns:a16="http://schemas.microsoft.com/office/drawing/2014/main" id="{BA754AB3-AF9D-205C-AB4E-18B445D2A7F8}"/>
                </a:ext>
              </a:extLst>
            </p:cNvPr>
            <p:cNvSpPr/>
            <p:nvPr/>
          </p:nvSpPr>
          <p:spPr>
            <a:xfrm>
              <a:off x="0" y="6882267"/>
              <a:ext cx="10692130" cy="0"/>
            </a:xfrm>
            <a:custGeom>
              <a:avLst/>
              <a:gdLst/>
              <a:ahLst/>
              <a:cxnLst/>
              <a:rect l="l" t="t" r="r" b="b"/>
              <a:pathLst>
                <a:path w="10692130">
                  <a:moveTo>
                    <a:pt x="0" y="0"/>
                  </a:moveTo>
                  <a:lnTo>
                    <a:pt x="10692003" y="0"/>
                  </a:lnTo>
                </a:path>
              </a:pathLst>
            </a:custGeom>
            <a:ln w="12700">
              <a:solidFill>
                <a:schemeClr val="tx2"/>
              </a:solidFill>
            </a:ln>
          </p:spPr>
          <p:txBody>
            <a:bodyPr wrap="square" lIns="0" tIns="0" rIns="0" bIns="0" rtlCol="0"/>
            <a:lstStyle/>
            <a:p>
              <a:endParaRPr sz="1653"/>
            </a:p>
          </p:txBody>
        </p:sp>
      </p:grpSp>
      <p:pic>
        <p:nvPicPr>
          <p:cNvPr id="4" name="Grafik 6" descr="schoenherr-logo-grey-CMYK.gif">
            <a:extLst>
              <a:ext uri="{FF2B5EF4-FFF2-40B4-BE49-F238E27FC236}">
                <a16:creationId xmlns:a16="http://schemas.microsoft.com/office/drawing/2014/main" id="{8ABDEF42-91FF-C3F9-10E6-607079AE5F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6469" y="7113699"/>
            <a:ext cx="1306405" cy="186854"/>
          </a:xfrm>
          <a:prstGeom prst="rect">
            <a:avLst/>
          </a:prstGeom>
          <a:ln>
            <a:noFill/>
          </a:ln>
        </p:spPr>
      </p:pic>
      <p:sp>
        <p:nvSpPr>
          <p:cNvPr id="12" name="object 15">
            <a:extLst>
              <a:ext uri="{FF2B5EF4-FFF2-40B4-BE49-F238E27FC236}">
                <a16:creationId xmlns:a16="http://schemas.microsoft.com/office/drawing/2014/main" id="{56CF2B96-88A4-5F5D-D4C4-12406F66FA6E}"/>
              </a:ext>
            </a:extLst>
          </p:cNvPr>
          <p:cNvSpPr/>
          <p:nvPr userDrawn="1"/>
        </p:nvSpPr>
        <p:spPr>
          <a:xfrm>
            <a:off x="2257362" y="2691765"/>
            <a:ext cx="1172210" cy="1762760"/>
          </a:xfrm>
          <a:custGeom>
            <a:avLst/>
            <a:gdLst/>
            <a:ahLst/>
            <a:cxnLst/>
            <a:rect l="l" t="t" r="r" b="b"/>
            <a:pathLst>
              <a:path w="1172209" h="1762760">
                <a:moveTo>
                  <a:pt x="1029195" y="799693"/>
                </a:moveTo>
                <a:lnTo>
                  <a:pt x="992557" y="764126"/>
                </a:lnTo>
                <a:lnTo>
                  <a:pt x="954093" y="733301"/>
                </a:lnTo>
                <a:lnTo>
                  <a:pt x="913800" y="707219"/>
                </a:lnTo>
                <a:lnTo>
                  <a:pt x="871680" y="685879"/>
                </a:lnTo>
                <a:lnTo>
                  <a:pt x="827732" y="669281"/>
                </a:lnTo>
                <a:lnTo>
                  <a:pt x="781957" y="657425"/>
                </a:lnTo>
                <a:lnTo>
                  <a:pt x="734354" y="650312"/>
                </a:lnTo>
                <a:lnTo>
                  <a:pt x="684923" y="647941"/>
                </a:lnTo>
                <a:lnTo>
                  <a:pt x="629528" y="650239"/>
                </a:lnTo>
                <a:lnTo>
                  <a:pt x="575490" y="657131"/>
                </a:lnTo>
                <a:lnTo>
                  <a:pt x="522810" y="668617"/>
                </a:lnTo>
                <a:lnTo>
                  <a:pt x="471487" y="684695"/>
                </a:lnTo>
                <a:lnTo>
                  <a:pt x="430874" y="701486"/>
                </a:lnTo>
                <a:lnTo>
                  <a:pt x="390067" y="722447"/>
                </a:lnTo>
                <a:lnTo>
                  <a:pt x="349068" y="747578"/>
                </a:lnTo>
                <a:lnTo>
                  <a:pt x="307877" y="776878"/>
                </a:lnTo>
                <a:lnTo>
                  <a:pt x="266496" y="810348"/>
                </a:lnTo>
                <a:lnTo>
                  <a:pt x="277117" y="755645"/>
                </a:lnTo>
                <a:lnTo>
                  <a:pt x="290224" y="702786"/>
                </a:lnTo>
                <a:lnTo>
                  <a:pt x="305819" y="651772"/>
                </a:lnTo>
                <a:lnTo>
                  <a:pt x="323900" y="602604"/>
                </a:lnTo>
                <a:lnTo>
                  <a:pt x="344468" y="555280"/>
                </a:lnTo>
                <a:lnTo>
                  <a:pt x="367522" y="509802"/>
                </a:lnTo>
                <a:lnTo>
                  <a:pt x="393061" y="466170"/>
                </a:lnTo>
                <a:lnTo>
                  <a:pt x="421087" y="424383"/>
                </a:lnTo>
                <a:lnTo>
                  <a:pt x="451599" y="384441"/>
                </a:lnTo>
                <a:lnTo>
                  <a:pt x="481365" y="350249"/>
                </a:lnTo>
                <a:lnTo>
                  <a:pt x="513507" y="317907"/>
                </a:lnTo>
                <a:lnTo>
                  <a:pt x="548024" y="287414"/>
                </a:lnTo>
                <a:lnTo>
                  <a:pt x="584916" y="258772"/>
                </a:lnTo>
                <a:lnTo>
                  <a:pt x="624184" y="231981"/>
                </a:lnTo>
                <a:lnTo>
                  <a:pt x="665827" y="207040"/>
                </a:lnTo>
                <a:lnTo>
                  <a:pt x="709846" y="183951"/>
                </a:lnTo>
                <a:lnTo>
                  <a:pt x="756241" y="162713"/>
                </a:lnTo>
                <a:lnTo>
                  <a:pt x="805011" y="143327"/>
                </a:lnTo>
                <a:lnTo>
                  <a:pt x="856157" y="125793"/>
                </a:lnTo>
                <a:lnTo>
                  <a:pt x="964679" y="106807"/>
                </a:lnTo>
                <a:lnTo>
                  <a:pt x="942974" y="0"/>
                </a:lnTo>
                <a:lnTo>
                  <a:pt x="889844" y="8173"/>
                </a:lnTo>
                <a:lnTo>
                  <a:pt x="838074" y="18162"/>
                </a:lnTo>
                <a:lnTo>
                  <a:pt x="787666" y="29967"/>
                </a:lnTo>
                <a:lnTo>
                  <a:pt x="738618" y="43588"/>
                </a:lnTo>
                <a:lnTo>
                  <a:pt x="690933" y="59025"/>
                </a:lnTo>
                <a:lnTo>
                  <a:pt x="644608" y="76277"/>
                </a:lnTo>
                <a:lnTo>
                  <a:pt x="599645" y="95346"/>
                </a:lnTo>
                <a:lnTo>
                  <a:pt x="556044" y="116230"/>
                </a:lnTo>
                <a:lnTo>
                  <a:pt x="513804" y="138930"/>
                </a:lnTo>
                <a:lnTo>
                  <a:pt x="472925" y="163445"/>
                </a:lnTo>
                <a:lnTo>
                  <a:pt x="433408" y="189776"/>
                </a:lnTo>
                <a:lnTo>
                  <a:pt x="395252" y="217923"/>
                </a:lnTo>
                <a:lnTo>
                  <a:pt x="358459" y="247885"/>
                </a:lnTo>
                <a:lnTo>
                  <a:pt x="323027" y="279663"/>
                </a:lnTo>
                <a:lnTo>
                  <a:pt x="288956" y="313257"/>
                </a:lnTo>
                <a:lnTo>
                  <a:pt x="256247" y="348665"/>
                </a:lnTo>
                <a:lnTo>
                  <a:pt x="225216" y="385503"/>
                </a:lnTo>
                <a:lnTo>
                  <a:pt x="196187" y="423378"/>
                </a:lnTo>
                <a:lnTo>
                  <a:pt x="169160" y="462291"/>
                </a:lnTo>
                <a:lnTo>
                  <a:pt x="144135" y="502241"/>
                </a:lnTo>
                <a:lnTo>
                  <a:pt x="121113" y="543229"/>
                </a:lnTo>
                <a:lnTo>
                  <a:pt x="100093" y="585255"/>
                </a:lnTo>
                <a:lnTo>
                  <a:pt x="81074" y="628318"/>
                </a:lnTo>
                <a:lnTo>
                  <a:pt x="64058" y="672418"/>
                </a:lnTo>
                <a:lnTo>
                  <a:pt x="49044" y="717556"/>
                </a:lnTo>
                <a:lnTo>
                  <a:pt x="36032" y="763732"/>
                </a:lnTo>
                <a:lnTo>
                  <a:pt x="25022" y="810945"/>
                </a:lnTo>
                <a:lnTo>
                  <a:pt x="16014" y="859195"/>
                </a:lnTo>
                <a:lnTo>
                  <a:pt x="9007" y="908483"/>
                </a:lnTo>
                <a:lnTo>
                  <a:pt x="4003" y="958808"/>
                </a:lnTo>
                <a:lnTo>
                  <a:pt x="1000" y="1010171"/>
                </a:lnTo>
                <a:lnTo>
                  <a:pt x="0" y="1062570"/>
                </a:lnTo>
                <a:lnTo>
                  <a:pt x="1171" y="1115840"/>
                </a:lnTo>
                <a:lnTo>
                  <a:pt x="4687" y="1167332"/>
                </a:lnTo>
                <a:lnTo>
                  <a:pt x="10548" y="1217044"/>
                </a:lnTo>
                <a:lnTo>
                  <a:pt x="18756" y="1264975"/>
                </a:lnTo>
                <a:lnTo>
                  <a:pt x="29311" y="1311126"/>
                </a:lnTo>
                <a:lnTo>
                  <a:pt x="42214" y="1355496"/>
                </a:lnTo>
                <a:lnTo>
                  <a:pt x="60492" y="1406065"/>
                </a:lnTo>
                <a:lnTo>
                  <a:pt x="81568" y="1453409"/>
                </a:lnTo>
                <a:lnTo>
                  <a:pt x="105443" y="1497527"/>
                </a:lnTo>
                <a:lnTo>
                  <a:pt x="132119" y="1538418"/>
                </a:lnTo>
                <a:lnTo>
                  <a:pt x="161594" y="1576082"/>
                </a:lnTo>
                <a:lnTo>
                  <a:pt x="193280" y="1610046"/>
                </a:lnTo>
                <a:lnTo>
                  <a:pt x="227573" y="1640783"/>
                </a:lnTo>
                <a:lnTo>
                  <a:pt x="264473" y="1668293"/>
                </a:lnTo>
                <a:lnTo>
                  <a:pt x="303978" y="1692577"/>
                </a:lnTo>
                <a:lnTo>
                  <a:pt x="346087" y="1713636"/>
                </a:lnTo>
                <a:lnTo>
                  <a:pt x="390510" y="1731144"/>
                </a:lnTo>
                <a:lnTo>
                  <a:pt x="436958" y="1744760"/>
                </a:lnTo>
                <a:lnTo>
                  <a:pt x="485431" y="1754485"/>
                </a:lnTo>
                <a:lnTo>
                  <a:pt x="535929" y="1760319"/>
                </a:lnTo>
                <a:lnTo>
                  <a:pt x="588454" y="1762264"/>
                </a:lnTo>
                <a:lnTo>
                  <a:pt x="634398" y="1760603"/>
                </a:lnTo>
                <a:lnTo>
                  <a:pt x="679617" y="1755623"/>
                </a:lnTo>
                <a:lnTo>
                  <a:pt x="724113" y="1747325"/>
                </a:lnTo>
                <a:lnTo>
                  <a:pt x="767884" y="1735712"/>
                </a:lnTo>
                <a:lnTo>
                  <a:pt x="810933" y="1720786"/>
                </a:lnTo>
                <a:lnTo>
                  <a:pt x="852872" y="1702383"/>
                </a:lnTo>
                <a:lnTo>
                  <a:pt x="893316" y="1680381"/>
                </a:lnTo>
                <a:lnTo>
                  <a:pt x="932265" y="1654775"/>
                </a:lnTo>
                <a:lnTo>
                  <a:pt x="969722" y="1625564"/>
                </a:lnTo>
                <a:lnTo>
                  <a:pt x="1005687" y="1592745"/>
                </a:lnTo>
                <a:lnTo>
                  <a:pt x="1041744" y="1552808"/>
                </a:lnTo>
                <a:lnTo>
                  <a:pt x="1073961" y="1508872"/>
                </a:lnTo>
                <a:lnTo>
                  <a:pt x="1102337" y="1460933"/>
                </a:lnTo>
                <a:lnTo>
                  <a:pt x="1126870" y="1408988"/>
                </a:lnTo>
                <a:lnTo>
                  <a:pt x="1143150" y="1365226"/>
                </a:lnTo>
                <a:lnTo>
                  <a:pt x="1155810" y="1320228"/>
                </a:lnTo>
                <a:lnTo>
                  <a:pt x="1164851" y="1273997"/>
                </a:lnTo>
                <a:lnTo>
                  <a:pt x="1170275" y="1226537"/>
                </a:lnTo>
                <a:lnTo>
                  <a:pt x="1172082" y="1177848"/>
                </a:lnTo>
                <a:lnTo>
                  <a:pt x="1169850" y="1122413"/>
                </a:lnTo>
                <a:lnTo>
                  <a:pt x="1163153" y="1069311"/>
                </a:lnTo>
                <a:lnTo>
                  <a:pt x="1151990" y="1018542"/>
                </a:lnTo>
                <a:lnTo>
                  <a:pt x="1136362" y="970106"/>
                </a:lnTo>
                <a:lnTo>
                  <a:pt x="1116269" y="924004"/>
                </a:lnTo>
                <a:lnTo>
                  <a:pt x="1091710" y="880234"/>
                </a:lnTo>
                <a:lnTo>
                  <a:pt x="1062685" y="838797"/>
                </a:lnTo>
                <a:lnTo>
                  <a:pt x="1029195" y="799693"/>
                </a:lnTo>
                <a:close/>
              </a:path>
              <a:path w="1172209" h="1762760">
                <a:moveTo>
                  <a:pt x="822388" y="1545691"/>
                </a:moveTo>
                <a:lnTo>
                  <a:pt x="791504" y="1583218"/>
                </a:lnTo>
                <a:lnTo>
                  <a:pt x="757538" y="1613923"/>
                </a:lnTo>
                <a:lnTo>
                  <a:pt x="720491" y="1637806"/>
                </a:lnTo>
                <a:lnTo>
                  <a:pt x="680363" y="1654865"/>
                </a:lnTo>
                <a:lnTo>
                  <a:pt x="637155" y="1665101"/>
                </a:lnTo>
                <a:lnTo>
                  <a:pt x="590867" y="1668513"/>
                </a:lnTo>
                <a:lnTo>
                  <a:pt x="542245" y="1664146"/>
                </a:lnTo>
                <a:lnTo>
                  <a:pt x="496874" y="1651045"/>
                </a:lnTo>
                <a:lnTo>
                  <a:pt x="454753" y="1629208"/>
                </a:lnTo>
                <a:lnTo>
                  <a:pt x="415883" y="1598635"/>
                </a:lnTo>
                <a:lnTo>
                  <a:pt x="380262" y="1559324"/>
                </a:lnTo>
                <a:lnTo>
                  <a:pt x="347891" y="1511274"/>
                </a:lnTo>
                <a:lnTo>
                  <a:pt x="328532" y="1474845"/>
                </a:lnTo>
                <a:lnTo>
                  <a:pt x="311450" y="1435441"/>
                </a:lnTo>
                <a:lnTo>
                  <a:pt x="296646" y="1393063"/>
                </a:lnTo>
                <a:lnTo>
                  <a:pt x="284120" y="1347711"/>
                </a:lnTo>
                <a:lnTo>
                  <a:pt x="273871" y="1299384"/>
                </a:lnTo>
                <a:lnTo>
                  <a:pt x="265899" y="1248083"/>
                </a:lnTo>
                <a:lnTo>
                  <a:pt x="260206" y="1193808"/>
                </a:lnTo>
                <a:lnTo>
                  <a:pt x="256789" y="1136560"/>
                </a:lnTo>
                <a:lnTo>
                  <a:pt x="255650" y="1076337"/>
                </a:lnTo>
                <a:lnTo>
                  <a:pt x="255799" y="1060140"/>
                </a:lnTo>
                <a:lnTo>
                  <a:pt x="256995" y="1019498"/>
                </a:lnTo>
                <a:lnTo>
                  <a:pt x="259184" y="971581"/>
                </a:lnTo>
                <a:lnTo>
                  <a:pt x="261670" y="929195"/>
                </a:lnTo>
                <a:lnTo>
                  <a:pt x="298186" y="892849"/>
                </a:lnTo>
                <a:lnTo>
                  <a:pt x="335381" y="862144"/>
                </a:lnTo>
                <a:lnTo>
                  <a:pt x="373252" y="837075"/>
                </a:lnTo>
                <a:lnTo>
                  <a:pt x="411797" y="817638"/>
                </a:lnTo>
                <a:lnTo>
                  <a:pt x="451478" y="803108"/>
                </a:lnTo>
                <a:lnTo>
                  <a:pt x="492742" y="792726"/>
                </a:lnTo>
                <a:lnTo>
                  <a:pt x="535589" y="786493"/>
                </a:lnTo>
                <a:lnTo>
                  <a:pt x="580021" y="784415"/>
                </a:lnTo>
                <a:lnTo>
                  <a:pt x="628571" y="787646"/>
                </a:lnTo>
                <a:lnTo>
                  <a:pt x="673739" y="797338"/>
                </a:lnTo>
                <a:lnTo>
                  <a:pt x="715524" y="813492"/>
                </a:lnTo>
                <a:lnTo>
                  <a:pt x="753927" y="836105"/>
                </a:lnTo>
                <a:lnTo>
                  <a:pt x="788947" y="865178"/>
                </a:lnTo>
                <a:lnTo>
                  <a:pt x="820585" y="900709"/>
                </a:lnTo>
                <a:lnTo>
                  <a:pt x="844416" y="935491"/>
                </a:lnTo>
                <a:lnTo>
                  <a:pt x="864582" y="973371"/>
                </a:lnTo>
                <a:lnTo>
                  <a:pt x="881084" y="1014348"/>
                </a:lnTo>
                <a:lnTo>
                  <a:pt x="893919" y="1058424"/>
                </a:lnTo>
                <a:lnTo>
                  <a:pt x="903088" y="1105600"/>
                </a:lnTo>
                <a:lnTo>
                  <a:pt x="908590" y="1155877"/>
                </a:lnTo>
                <a:lnTo>
                  <a:pt x="910424" y="1209255"/>
                </a:lnTo>
                <a:lnTo>
                  <a:pt x="908627" y="1268433"/>
                </a:lnTo>
                <a:lnTo>
                  <a:pt x="903235" y="1323906"/>
                </a:lnTo>
                <a:lnTo>
                  <a:pt x="894249" y="1375673"/>
                </a:lnTo>
                <a:lnTo>
                  <a:pt x="881671" y="1423734"/>
                </a:lnTo>
                <a:lnTo>
                  <a:pt x="865500" y="1468091"/>
                </a:lnTo>
                <a:lnTo>
                  <a:pt x="845739" y="1508743"/>
                </a:lnTo>
                <a:lnTo>
                  <a:pt x="822388" y="1545691"/>
                </a:lnTo>
                <a:close/>
              </a:path>
            </a:pathLst>
          </a:custGeom>
          <a:ln w="12700">
            <a:solidFill>
              <a:srgbClr val="7D1932"/>
            </a:solidFill>
          </a:ln>
        </p:spPr>
        <p:txBody>
          <a:bodyPr wrap="square" lIns="0" tIns="0" rIns="0" bIns="0" rtlCol="0"/>
          <a:lstStyle/>
          <a:p>
            <a:endParaRPr/>
          </a:p>
        </p:txBody>
      </p:sp>
      <p:sp>
        <p:nvSpPr>
          <p:cNvPr id="13" name="object 8">
            <a:extLst>
              <a:ext uri="{FF2B5EF4-FFF2-40B4-BE49-F238E27FC236}">
                <a16:creationId xmlns:a16="http://schemas.microsoft.com/office/drawing/2014/main" id="{73CFC202-A49E-1F1E-61B8-2722FDBAE759}"/>
              </a:ext>
            </a:extLst>
          </p:cNvPr>
          <p:cNvSpPr/>
          <p:nvPr userDrawn="1"/>
        </p:nvSpPr>
        <p:spPr>
          <a:xfrm>
            <a:off x="750888" y="3105150"/>
            <a:ext cx="1267460" cy="1349375"/>
          </a:xfrm>
          <a:custGeom>
            <a:avLst/>
            <a:gdLst/>
            <a:ahLst/>
            <a:cxnLst/>
            <a:rect l="l" t="t" r="r" b="b"/>
            <a:pathLst>
              <a:path w="1267460" h="1349375">
                <a:moveTo>
                  <a:pt x="917651" y="54584"/>
                </a:moveTo>
                <a:lnTo>
                  <a:pt x="876950" y="37907"/>
                </a:lnTo>
                <a:lnTo>
                  <a:pt x="833639" y="24261"/>
                </a:lnTo>
                <a:lnTo>
                  <a:pt x="787717" y="13647"/>
                </a:lnTo>
                <a:lnTo>
                  <a:pt x="739183" y="6065"/>
                </a:lnTo>
                <a:lnTo>
                  <a:pt x="688036" y="1516"/>
                </a:lnTo>
                <a:lnTo>
                  <a:pt x="634276" y="0"/>
                </a:lnTo>
                <a:lnTo>
                  <a:pt x="582993" y="1482"/>
                </a:lnTo>
                <a:lnTo>
                  <a:pt x="533654" y="5931"/>
                </a:lnTo>
                <a:lnTo>
                  <a:pt x="486257" y="13347"/>
                </a:lnTo>
                <a:lnTo>
                  <a:pt x="440804" y="23731"/>
                </a:lnTo>
                <a:lnTo>
                  <a:pt x="397294" y="37082"/>
                </a:lnTo>
                <a:lnTo>
                  <a:pt x="355727" y="53403"/>
                </a:lnTo>
                <a:lnTo>
                  <a:pt x="308790" y="76329"/>
                </a:lnTo>
                <a:lnTo>
                  <a:pt x="265426" y="102387"/>
                </a:lnTo>
                <a:lnTo>
                  <a:pt x="225632" y="131580"/>
                </a:lnTo>
                <a:lnTo>
                  <a:pt x="189409" y="163905"/>
                </a:lnTo>
                <a:lnTo>
                  <a:pt x="156756" y="199364"/>
                </a:lnTo>
                <a:lnTo>
                  <a:pt x="126152" y="238717"/>
                </a:lnTo>
                <a:lnTo>
                  <a:pt x="98974" y="279873"/>
                </a:lnTo>
                <a:lnTo>
                  <a:pt x="75220" y="322833"/>
                </a:lnTo>
                <a:lnTo>
                  <a:pt x="54891" y="367595"/>
                </a:lnTo>
                <a:lnTo>
                  <a:pt x="37985" y="414159"/>
                </a:lnTo>
                <a:lnTo>
                  <a:pt x="24310" y="462532"/>
                </a:lnTo>
                <a:lnTo>
                  <a:pt x="13674" y="512707"/>
                </a:lnTo>
                <a:lnTo>
                  <a:pt x="6077" y="564683"/>
                </a:lnTo>
                <a:lnTo>
                  <a:pt x="1519" y="618461"/>
                </a:lnTo>
                <a:lnTo>
                  <a:pt x="0" y="674039"/>
                </a:lnTo>
                <a:lnTo>
                  <a:pt x="1566" y="730702"/>
                </a:lnTo>
                <a:lnTo>
                  <a:pt x="6268" y="785793"/>
                </a:lnTo>
                <a:lnTo>
                  <a:pt x="14105" y="839314"/>
                </a:lnTo>
                <a:lnTo>
                  <a:pt x="25079" y="891264"/>
                </a:lnTo>
                <a:lnTo>
                  <a:pt x="39192" y="941641"/>
                </a:lnTo>
                <a:lnTo>
                  <a:pt x="56478" y="989995"/>
                </a:lnTo>
                <a:lnTo>
                  <a:pt x="77001" y="1035829"/>
                </a:lnTo>
                <a:lnTo>
                  <a:pt x="100758" y="1079145"/>
                </a:lnTo>
                <a:lnTo>
                  <a:pt x="127746" y="1119944"/>
                </a:lnTo>
                <a:lnTo>
                  <a:pt x="157962" y="1158227"/>
                </a:lnTo>
                <a:lnTo>
                  <a:pt x="190183" y="1192309"/>
                </a:lnTo>
                <a:lnTo>
                  <a:pt x="226068" y="1223355"/>
                </a:lnTo>
                <a:lnTo>
                  <a:pt x="265620" y="1251362"/>
                </a:lnTo>
                <a:lnTo>
                  <a:pt x="308839" y="1276330"/>
                </a:lnTo>
                <a:lnTo>
                  <a:pt x="355727" y="1298257"/>
                </a:lnTo>
                <a:lnTo>
                  <a:pt x="397261" y="1313842"/>
                </a:lnTo>
                <a:lnTo>
                  <a:pt x="440672" y="1326597"/>
                </a:lnTo>
                <a:lnTo>
                  <a:pt x="485959" y="1336521"/>
                </a:lnTo>
                <a:lnTo>
                  <a:pt x="533121" y="1343611"/>
                </a:lnTo>
                <a:lnTo>
                  <a:pt x="582158" y="1347867"/>
                </a:lnTo>
                <a:lnTo>
                  <a:pt x="633069" y="1349286"/>
                </a:lnTo>
                <a:lnTo>
                  <a:pt x="688917" y="1347527"/>
                </a:lnTo>
                <a:lnTo>
                  <a:pt x="742648" y="1342254"/>
                </a:lnTo>
                <a:lnTo>
                  <a:pt x="794260" y="1333468"/>
                </a:lnTo>
                <a:lnTo>
                  <a:pt x="843752" y="1321172"/>
                </a:lnTo>
                <a:lnTo>
                  <a:pt x="891120" y="1305369"/>
                </a:lnTo>
                <a:lnTo>
                  <a:pt x="936172" y="1286103"/>
                </a:lnTo>
                <a:lnTo>
                  <a:pt x="978713" y="1263416"/>
                </a:lnTo>
                <a:lnTo>
                  <a:pt x="1018747" y="1237310"/>
                </a:lnTo>
                <a:lnTo>
                  <a:pt x="1056274" y="1207784"/>
                </a:lnTo>
                <a:lnTo>
                  <a:pt x="1091298" y="1174838"/>
                </a:lnTo>
                <a:lnTo>
                  <a:pt x="1122690" y="1139404"/>
                </a:lnTo>
                <a:lnTo>
                  <a:pt x="1151290" y="1100504"/>
                </a:lnTo>
                <a:lnTo>
                  <a:pt x="1177095" y="1058139"/>
                </a:lnTo>
                <a:lnTo>
                  <a:pt x="1200104" y="1012306"/>
                </a:lnTo>
                <a:lnTo>
                  <a:pt x="1220317" y="963002"/>
                </a:lnTo>
                <a:lnTo>
                  <a:pt x="1234688" y="919547"/>
                </a:lnTo>
                <a:lnTo>
                  <a:pt x="1246446" y="874209"/>
                </a:lnTo>
                <a:lnTo>
                  <a:pt x="1255590" y="826989"/>
                </a:lnTo>
                <a:lnTo>
                  <a:pt x="1262121" y="777886"/>
                </a:lnTo>
                <a:lnTo>
                  <a:pt x="1266039" y="726903"/>
                </a:lnTo>
                <a:lnTo>
                  <a:pt x="1267345" y="674039"/>
                </a:lnTo>
                <a:lnTo>
                  <a:pt x="1265826" y="620858"/>
                </a:lnTo>
                <a:lnTo>
                  <a:pt x="1261267" y="568574"/>
                </a:lnTo>
                <a:lnTo>
                  <a:pt x="1253670" y="517189"/>
                </a:lnTo>
                <a:lnTo>
                  <a:pt x="1243034" y="466703"/>
                </a:lnTo>
                <a:lnTo>
                  <a:pt x="1229360" y="417118"/>
                </a:lnTo>
                <a:lnTo>
                  <a:pt x="1212597" y="369251"/>
                </a:lnTo>
                <a:lnTo>
                  <a:pt x="1192700" y="323899"/>
                </a:lnTo>
                <a:lnTo>
                  <a:pt x="1169668" y="281061"/>
                </a:lnTo>
                <a:lnTo>
                  <a:pt x="1143504" y="240735"/>
                </a:lnTo>
                <a:lnTo>
                  <a:pt x="1114209" y="202920"/>
                </a:lnTo>
                <a:lnTo>
                  <a:pt x="1081256" y="166994"/>
                </a:lnTo>
                <a:lnTo>
                  <a:pt x="1045126" y="134195"/>
                </a:lnTo>
                <a:lnTo>
                  <a:pt x="1005817" y="104527"/>
                </a:lnTo>
                <a:lnTo>
                  <a:pt x="963325" y="77989"/>
                </a:lnTo>
                <a:lnTo>
                  <a:pt x="917651" y="54584"/>
                </a:lnTo>
                <a:close/>
              </a:path>
              <a:path w="1267460" h="1349375">
                <a:moveTo>
                  <a:pt x="905598" y="1105408"/>
                </a:moveTo>
                <a:lnTo>
                  <a:pt x="876701" y="1148701"/>
                </a:lnTo>
                <a:lnTo>
                  <a:pt x="844460" y="1185334"/>
                </a:lnTo>
                <a:lnTo>
                  <a:pt x="808874" y="1215306"/>
                </a:lnTo>
                <a:lnTo>
                  <a:pt x="769943" y="1238618"/>
                </a:lnTo>
                <a:lnTo>
                  <a:pt x="727665" y="1255269"/>
                </a:lnTo>
                <a:lnTo>
                  <a:pt x="682041" y="1265260"/>
                </a:lnTo>
                <a:lnTo>
                  <a:pt x="633069" y="1268590"/>
                </a:lnTo>
                <a:lnTo>
                  <a:pt x="584109" y="1265260"/>
                </a:lnTo>
                <a:lnTo>
                  <a:pt x="538520" y="1255269"/>
                </a:lnTo>
                <a:lnTo>
                  <a:pt x="496303" y="1238618"/>
                </a:lnTo>
                <a:lnTo>
                  <a:pt x="457458" y="1215306"/>
                </a:lnTo>
                <a:lnTo>
                  <a:pt x="421983" y="1185334"/>
                </a:lnTo>
                <a:lnTo>
                  <a:pt x="389881" y="1148701"/>
                </a:lnTo>
                <a:lnTo>
                  <a:pt x="361149" y="1105408"/>
                </a:lnTo>
                <a:lnTo>
                  <a:pt x="341279" y="1067856"/>
                </a:lnTo>
                <a:lnTo>
                  <a:pt x="323749" y="1027708"/>
                </a:lnTo>
                <a:lnTo>
                  <a:pt x="308557" y="984966"/>
                </a:lnTo>
                <a:lnTo>
                  <a:pt x="295703" y="939630"/>
                </a:lnTo>
                <a:lnTo>
                  <a:pt x="285188" y="891699"/>
                </a:lnTo>
                <a:lnTo>
                  <a:pt x="277010" y="841174"/>
                </a:lnTo>
                <a:lnTo>
                  <a:pt x="271169" y="788056"/>
                </a:lnTo>
                <a:lnTo>
                  <a:pt x="267664" y="732344"/>
                </a:lnTo>
                <a:lnTo>
                  <a:pt x="266496" y="674039"/>
                </a:lnTo>
                <a:lnTo>
                  <a:pt x="267717" y="612847"/>
                </a:lnTo>
                <a:lnTo>
                  <a:pt x="271379" y="554790"/>
                </a:lnTo>
                <a:lnTo>
                  <a:pt x="277482" y="499867"/>
                </a:lnTo>
                <a:lnTo>
                  <a:pt x="286027" y="448079"/>
                </a:lnTo>
                <a:lnTo>
                  <a:pt x="297014" y="399425"/>
                </a:lnTo>
                <a:lnTo>
                  <a:pt x="310442" y="353906"/>
                </a:lnTo>
                <a:lnTo>
                  <a:pt x="326312" y="311522"/>
                </a:lnTo>
                <a:lnTo>
                  <a:pt x="344624" y="272272"/>
                </a:lnTo>
                <a:lnTo>
                  <a:pt x="365379" y="236156"/>
                </a:lnTo>
                <a:lnTo>
                  <a:pt x="395100" y="194910"/>
                </a:lnTo>
                <a:lnTo>
                  <a:pt x="427776" y="160010"/>
                </a:lnTo>
                <a:lnTo>
                  <a:pt x="463409" y="131456"/>
                </a:lnTo>
                <a:lnTo>
                  <a:pt x="501996" y="109248"/>
                </a:lnTo>
                <a:lnTo>
                  <a:pt x="543537" y="93385"/>
                </a:lnTo>
                <a:lnTo>
                  <a:pt x="588033" y="83868"/>
                </a:lnTo>
                <a:lnTo>
                  <a:pt x="635482" y="80695"/>
                </a:lnTo>
                <a:lnTo>
                  <a:pt x="682272" y="83868"/>
                </a:lnTo>
                <a:lnTo>
                  <a:pt x="726184" y="93385"/>
                </a:lnTo>
                <a:lnTo>
                  <a:pt x="767217" y="109248"/>
                </a:lnTo>
                <a:lnTo>
                  <a:pt x="805373" y="131456"/>
                </a:lnTo>
                <a:lnTo>
                  <a:pt x="840651" y="160010"/>
                </a:lnTo>
                <a:lnTo>
                  <a:pt x="873052" y="194910"/>
                </a:lnTo>
                <a:lnTo>
                  <a:pt x="902576" y="236156"/>
                </a:lnTo>
                <a:lnTo>
                  <a:pt x="923202" y="272272"/>
                </a:lnTo>
                <a:lnTo>
                  <a:pt x="941401" y="311522"/>
                </a:lnTo>
                <a:lnTo>
                  <a:pt x="957174" y="353906"/>
                </a:lnTo>
                <a:lnTo>
                  <a:pt x="970519" y="399425"/>
                </a:lnTo>
                <a:lnTo>
                  <a:pt x="981438" y="448079"/>
                </a:lnTo>
                <a:lnTo>
                  <a:pt x="989930" y="499867"/>
                </a:lnTo>
                <a:lnTo>
                  <a:pt x="995996" y="554790"/>
                </a:lnTo>
                <a:lnTo>
                  <a:pt x="999635" y="612847"/>
                </a:lnTo>
                <a:lnTo>
                  <a:pt x="1000848" y="674039"/>
                </a:lnTo>
                <a:lnTo>
                  <a:pt x="999672" y="732344"/>
                </a:lnTo>
                <a:lnTo>
                  <a:pt x="996143" y="788056"/>
                </a:lnTo>
                <a:lnTo>
                  <a:pt x="990262" y="841174"/>
                </a:lnTo>
                <a:lnTo>
                  <a:pt x="982029" y="891699"/>
                </a:lnTo>
                <a:lnTo>
                  <a:pt x="971445" y="939630"/>
                </a:lnTo>
                <a:lnTo>
                  <a:pt x="958509" y="984966"/>
                </a:lnTo>
                <a:lnTo>
                  <a:pt x="943223" y="1027708"/>
                </a:lnTo>
                <a:lnTo>
                  <a:pt x="925586" y="1067856"/>
                </a:lnTo>
                <a:lnTo>
                  <a:pt x="905598" y="1105408"/>
                </a:lnTo>
                <a:close/>
              </a:path>
            </a:pathLst>
          </a:custGeom>
          <a:ln w="12700">
            <a:solidFill>
              <a:srgbClr val="7D1932"/>
            </a:solidFill>
          </a:ln>
        </p:spPr>
        <p:txBody>
          <a:bodyPr wrap="square" lIns="0" tIns="0" rIns="0" bIns="0" rtlCol="0"/>
          <a:lstStyle/>
          <a:p>
            <a:endParaRPr/>
          </a:p>
        </p:txBody>
      </p:sp>
      <p:sp>
        <p:nvSpPr>
          <p:cNvPr id="2" name="Text Placeholder 3">
            <a:extLst>
              <a:ext uri="{FF2B5EF4-FFF2-40B4-BE49-F238E27FC236}">
                <a16:creationId xmlns:a16="http://schemas.microsoft.com/office/drawing/2014/main" id="{70BB429D-A752-0BB5-2668-85FC39C010A6}"/>
              </a:ext>
            </a:extLst>
          </p:cNvPr>
          <p:cNvSpPr>
            <a:spLocks noGrp="1" noChangeAspect="1"/>
          </p:cNvSpPr>
          <p:nvPr>
            <p:ph type="body" sz="quarter" idx="13" hasCustomPrompt="1"/>
          </p:nvPr>
        </p:nvSpPr>
        <p:spPr>
          <a:xfrm>
            <a:off x="5324870" y="3549926"/>
            <a:ext cx="4422245" cy="443198"/>
          </a:xfrm>
          <a:prstGeom prst="rect">
            <a:avLst/>
          </a:prstGeom>
          <a:ln>
            <a:noFill/>
          </a:ln>
        </p:spPr>
        <p:txBody>
          <a:bodyPr wrap="square" lIns="0" tIns="0" rIns="0" bIns="0" anchor="ctr" anchorCtr="0">
            <a:spAutoFit/>
          </a:bodyPr>
          <a:lstStyle>
            <a:lvl1pPr marL="0" marR="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sz="3200" i="0">
                <a:solidFill>
                  <a:schemeClr val="tx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marL="0" marR="0" lvl="0" indent="0" algn="l" defTabSz="1007886"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noProof="0" dirty="0"/>
              <a:t>Add title here</a:t>
            </a:r>
          </a:p>
        </p:txBody>
      </p:sp>
      <p:sp>
        <p:nvSpPr>
          <p:cNvPr id="3" name="object 2">
            <a:extLst>
              <a:ext uri="{FF2B5EF4-FFF2-40B4-BE49-F238E27FC236}">
                <a16:creationId xmlns:a16="http://schemas.microsoft.com/office/drawing/2014/main" id="{CF3D63AF-342E-C5FB-4745-6290F599A549}"/>
              </a:ext>
            </a:extLst>
          </p:cNvPr>
          <p:cNvSpPr/>
          <p:nvPr userDrawn="1"/>
        </p:nvSpPr>
        <p:spPr>
          <a:xfrm rot="21540000">
            <a:off x="3082329" y="659707"/>
            <a:ext cx="1178560" cy="6223635"/>
          </a:xfrm>
          <a:custGeom>
            <a:avLst/>
            <a:gdLst/>
            <a:ahLst/>
            <a:cxnLst/>
            <a:rect l="l" t="t" r="r" b="b"/>
            <a:pathLst>
              <a:path w="1178560" h="6223634">
                <a:moveTo>
                  <a:pt x="0" y="6223203"/>
                </a:moveTo>
                <a:lnTo>
                  <a:pt x="31300" y="6186223"/>
                </a:lnTo>
                <a:lnTo>
                  <a:pt x="62241" y="6148933"/>
                </a:lnTo>
                <a:lnTo>
                  <a:pt x="92821" y="6111334"/>
                </a:lnTo>
                <a:lnTo>
                  <a:pt x="123036" y="6073429"/>
                </a:lnTo>
                <a:lnTo>
                  <a:pt x="152884" y="6035222"/>
                </a:lnTo>
                <a:lnTo>
                  <a:pt x="182363" y="5996714"/>
                </a:lnTo>
                <a:lnTo>
                  <a:pt x="211470" y="5957908"/>
                </a:lnTo>
                <a:lnTo>
                  <a:pt x="240201" y="5918808"/>
                </a:lnTo>
                <a:lnTo>
                  <a:pt x="268555" y="5879415"/>
                </a:lnTo>
                <a:lnTo>
                  <a:pt x="296529" y="5839732"/>
                </a:lnTo>
                <a:lnTo>
                  <a:pt x="324119" y="5799763"/>
                </a:lnTo>
                <a:lnTo>
                  <a:pt x="351324" y="5759509"/>
                </a:lnTo>
                <a:lnTo>
                  <a:pt x="378141" y="5718974"/>
                </a:lnTo>
                <a:lnTo>
                  <a:pt x="404567" y="5678159"/>
                </a:lnTo>
                <a:lnTo>
                  <a:pt x="430599" y="5637068"/>
                </a:lnTo>
                <a:lnTo>
                  <a:pt x="456234" y="5595704"/>
                </a:lnTo>
                <a:lnTo>
                  <a:pt x="481471" y="5554069"/>
                </a:lnTo>
                <a:lnTo>
                  <a:pt x="506306" y="5512165"/>
                </a:lnTo>
                <a:lnTo>
                  <a:pt x="530737" y="5469996"/>
                </a:lnTo>
                <a:lnTo>
                  <a:pt x="554761" y="5427563"/>
                </a:lnTo>
                <a:lnTo>
                  <a:pt x="578375" y="5384871"/>
                </a:lnTo>
                <a:lnTo>
                  <a:pt x="601577" y="5341920"/>
                </a:lnTo>
                <a:lnTo>
                  <a:pt x="624364" y="5298715"/>
                </a:lnTo>
                <a:lnTo>
                  <a:pt x="646733" y="5255258"/>
                </a:lnTo>
                <a:lnTo>
                  <a:pt x="668682" y="5211551"/>
                </a:lnTo>
                <a:lnTo>
                  <a:pt x="690208" y="5167597"/>
                </a:lnTo>
                <a:lnTo>
                  <a:pt x="711308" y="5123398"/>
                </a:lnTo>
                <a:lnTo>
                  <a:pt x="731980" y="5078958"/>
                </a:lnTo>
                <a:lnTo>
                  <a:pt x="752221" y="5034279"/>
                </a:lnTo>
                <a:lnTo>
                  <a:pt x="772028" y="4989364"/>
                </a:lnTo>
                <a:lnTo>
                  <a:pt x="791398" y="4944215"/>
                </a:lnTo>
                <a:lnTo>
                  <a:pt x="810330" y="4898836"/>
                </a:lnTo>
                <a:lnTo>
                  <a:pt x="828820" y="4853228"/>
                </a:lnTo>
                <a:lnTo>
                  <a:pt x="846866" y="4807394"/>
                </a:lnTo>
                <a:lnTo>
                  <a:pt x="864465" y="4761337"/>
                </a:lnTo>
                <a:lnTo>
                  <a:pt x="881614" y="4715061"/>
                </a:lnTo>
                <a:lnTo>
                  <a:pt x="898310" y="4668566"/>
                </a:lnTo>
                <a:lnTo>
                  <a:pt x="914552" y="4621857"/>
                </a:lnTo>
                <a:lnTo>
                  <a:pt x="930336" y="4574935"/>
                </a:lnTo>
                <a:lnTo>
                  <a:pt x="945659" y="4527804"/>
                </a:lnTo>
                <a:lnTo>
                  <a:pt x="960520" y="4480466"/>
                </a:lnTo>
                <a:lnTo>
                  <a:pt x="974914" y="4432924"/>
                </a:lnTo>
                <a:lnTo>
                  <a:pt x="988841" y="4385180"/>
                </a:lnTo>
                <a:lnTo>
                  <a:pt x="1002296" y="4337237"/>
                </a:lnTo>
                <a:lnTo>
                  <a:pt x="1015278" y="4289098"/>
                </a:lnTo>
                <a:lnTo>
                  <a:pt x="1027783" y="4240765"/>
                </a:lnTo>
                <a:lnTo>
                  <a:pt x="1039809" y="4192241"/>
                </a:lnTo>
                <a:lnTo>
                  <a:pt x="1051354" y="4143530"/>
                </a:lnTo>
                <a:lnTo>
                  <a:pt x="1062414" y="4094632"/>
                </a:lnTo>
                <a:lnTo>
                  <a:pt x="1072987" y="4045552"/>
                </a:lnTo>
                <a:lnTo>
                  <a:pt x="1083070" y="3996292"/>
                </a:lnTo>
                <a:lnTo>
                  <a:pt x="1092661" y="3946853"/>
                </a:lnTo>
                <a:lnTo>
                  <a:pt x="1101756" y="3897240"/>
                </a:lnTo>
                <a:lnTo>
                  <a:pt x="1110354" y="3847455"/>
                </a:lnTo>
                <a:lnTo>
                  <a:pt x="1118452" y="3797501"/>
                </a:lnTo>
                <a:lnTo>
                  <a:pt x="1126047" y="3747379"/>
                </a:lnTo>
                <a:lnTo>
                  <a:pt x="1133135" y="3697093"/>
                </a:lnTo>
                <a:lnTo>
                  <a:pt x="1139716" y="3646646"/>
                </a:lnTo>
                <a:lnTo>
                  <a:pt x="1145785" y="3596039"/>
                </a:lnTo>
                <a:lnTo>
                  <a:pt x="1151340" y="3545277"/>
                </a:lnTo>
                <a:lnTo>
                  <a:pt x="1156379" y="3494361"/>
                </a:lnTo>
                <a:lnTo>
                  <a:pt x="1160899" y="3443294"/>
                </a:lnTo>
                <a:lnTo>
                  <a:pt x="1164898" y="3392079"/>
                </a:lnTo>
                <a:lnTo>
                  <a:pt x="1168371" y="3340718"/>
                </a:lnTo>
                <a:lnTo>
                  <a:pt x="1171318" y="3289215"/>
                </a:lnTo>
                <a:lnTo>
                  <a:pt x="1173735" y="3237571"/>
                </a:lnTo>
                <a:lnTo>
                  <a:pt x="1175619" y="3185790"/>
                </a:lnTo>
                <a:lnTo>
                  <a:pt x="1176969" y="3133874"/>
                </a:lnTo>
                <a:lnTo>
                  <a:pt x="1177780" y="3081826"/>
                </a:lnTo>
                <a:lnTo>
                  <a:pt x="1178052" y="3029648"/>
                </a:lnTo>
                <a:lnTo>
                  <a:pt x="1177775" y="2976966"/>
                </a:lnTo>
                <a:lnTo>
                  <a:pt x="1176948" y="2924417"/>
                </a:lnTo>
                <a:lnTo>
                  <a:pt x="1175572" y="2872002"/>
                </a:lnTo>
                <a:lnTo>
                  <a:pt x="1173651" y="2819724"/>
                </a:lnTo>
                <a:lnTo>
                  <a:pt x="1171187" y="2767587"/>
                </a:lnTo>
                <a:lnTo>
                  <a:pt x="1168184" y="2715593"/>
                </a:lnTo>
                <a:lnTo>
                  <a:pt x="1164643" y="2663744"/>
                </a:lnTo>
                <a:lnTo>
                  <a:pt x="1160567" y="2612044"/>
                </a:lnTo>
                <a:lnTo>
                  <a:pt x="1155960" y="2560496"/>
                </a:lnTo>
                <a:lnTo>
                  <a:pt x="1150824" y="2509101"/>
                </a:lnTo>
                <a:lnTo>
                  <a:pt x="1145162" y="2457863"/>
                </a:lnTo>
                <a:lnTo>
                  <a:pt x="1138976" y="2406785"/>
                </a:lnTo>
                <a:lnTo>
                  <a:pt x="1132269" y="2355869"/>
                </a:lnTo>
                <a:lnTo>
                  <a:pt x="1125045" y="2305117"/>
                </a:lnTo>
                <a:lnTo>
                  <a:pt x="1117305" y="2254534"/>
                </a:lnTo>
                <a:lnTo>
                  <a:pt x="1109053" y="2204121"/>
                </a:lnTo>
                <a:lnTo>
                  <a:pt x="1100291" y="2153881"/>
                </a:lnTo>
                <a:lnTo>
                  <a:pt x="1091022" y="2103818"/>
                </a:lnTo>
                <a:lnTo>
                  <a:pt x="1081249" y="2053933"/>
                </a:lnTo>
                <a:lnTo>
                  <a:pt x="1070974" y="2004229"/>
                </a:lnTo>
                <a:lnTo>
                  <a:pt x="1060201" y="1954710"/>
                </a:lnTo>
                <a:lnTo>
                  <a:pt x="1048931" y="1905378"/>
                </a:lnTo>
                <a:lnTo>
                  <a:pt x="1037168" y="1856236"/>
                </a:lnTo>
                <a:lnTo>
                  <a:pt x="1024915" y="1807286"/>
                </a:lnTo>
                <a:lnTo>
                  <a:pt x="1012174" y="1758531"/>
                </a:lnTo>
                <a:lnTo>
                  <a:pt x="998948" y="1709974"/>
                </a:lnTo>
                <a:lnTo>
                  <a:pt x="985240" y="1661618"/>
                </a:lnTo>
                <a:lnTo>
                  <a:pt x="971052" y="1613466"/>
                </a:lnTo>
                <a:lnTo>
                  <a:pt x="956388" y="1565519"/>
                </a:lnTo>
                <a:lnTo>
                  <a:pt x="941249" y="1517782"/>
                </a:lnTo>
                <a:lnTo>
                  <a:pt x="925639" y="1470257"/>
                </a:lnTo>
                <a:lnTo>
                  <a:pt x="909561" y="1422945"/>
                </a:lnTo>
                <a:lnTo>
                  <a:pt x="893017" y="1375852"/>
                </a:lnTo>
                <a:lnTo>
                  <a:pt x="876010" y="1328978"/>
                </a:lnTo>
                <a:lnTo>
                  <a:pt x="858543" y="1282327"/>
                </a:lnTo>
                <a:lnTo>
                  <a:pt x="840618" y="1235901"/>
                </a:lnTo>
                <a:lnTo>
                  <a:pt x="822238" y="1189704"/>
                </a:lnTo>
                <a:lnTo>
                  <a:pt x="803406" y="1143737"/>
                </a:lnTo>
                <a:lnTo>
                  <a:pt x="784125" y="1098005"/>
                </a:lnTo>
                <a:lnTo>
                  <a:pt x="764398" y="1052508"/>
                </a:lnTo>
                <a:lnTo>
                  <a:pt x="744226" y="1007251"/>
                </a:lnTo>
                <a:lnTo>
                  <a:pt x="723614" y="962236"/>
                </a:lnTo>
                <a:lnTo>
                  <a:pt x="702563" y="917466"/>
                </a:lnTo>
                <a:lnTo>
                  <a:pt x="681077" y="872943"/>
                </a:lnTo>
                <a:lnTo>
                  <a:pt x="659158" y="828671"/>
                </a:lnTo>
                <a:lnTo>
                  <a:pt x="636809" y="784651"/>
                </a:lnTo>
                <a:lnTo>
                  <a:pt x="614033" y="740887"/>
                </a:lnTo>
                <a:lnTo>
                  <a:pt x="590832" y="697382"/>
                </a:lnTo>
                <a:lnTo>
                  <a:pt x="567209" y="654137"/>
                </a:lnTo>
                <a:lnTo>
                  <a:pt x="543168" y="611157"/>
                </a:lnTo>
                <a:lnTo>
                  <a:pt x="518710" y="568444"/>
                </a:lnTo>
                <a:lnTo>
                  <a:pt x="493838" y="526000"/>
                </a:lnTo>
                <a:lnTo>
                  <a:pt x="468556" y="483828"/>
                </a:lnTo>
                <a:lnTo>
                  <a:pt x="442865" y="441931"/>
                </a:lnTo>
                <a:lnTo>
                  <a:pt x="416769" y="400312"/>
                </a:lnTo>
                <a:lnTo>
                  <a:pt x="390271" y="358973"/>
                </a:lnTo>
                <a:lnTo>
                  <a:pt x="363373" y="317918"/>
                </a:lnTo>
                <a:lnTo>
                  <a:pt x="336078" y="277148"/>
                </a:lnTo>
                <a:lnTo>
                  <a:pt x="308388" y="236667"/>
                </a:lnTo>
                <a:lnTo>
                  <a:pt x="280307" y="196478"/>
                </a:lnTo>
                <a:lnTo>
                  <a:pt x="251837" y="156583"/>
                </a:lnTo>
                <a:lnTo>
                  <a:pt x="222981" y="116985"/>
                </a:lnTo>
                <a:lnTo>
                  <a:pt x="193742" y="77686"/>
                </a:lnTo>
                <a:lnTo>
                  <a:pt x="164122" y="38690"/>
                </a:lnTo>
                <a:lnTo>
                  <a:pt x="134124" y="0"/>
                </a:lnTo>
              </a:path>
            </a:pathLst>
          </a:custGeom>
          <a:ln w="12700">
            <a:solidFill>
              <a:srgbClr val="7D1932"/>
            </a:solidFill>
          </a:ln>
        </p:spPr>
        <p:txBody>
          <a:bodyPr wrap="square" lIns="0" tIns="0" rIns="0" bIns="0" rtlCol="0"/>
          <a:lstStyle/>
          <a:p>
            <a:endParaRPr dirty="0"/>
          </a:p>
        </p:txBody>
      </p:sp>
    </p:spTree>
    <p:extLst>
      <p:ext uri="{BB962C8B-B14F-4D97-AF65-F5344CB8AC3E}">
        <p14:creationId xmlns:p14="http://schemas.microsoft.com/office/powerpoint/2010/main" val="378338852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139533"/>
      </p:ext>
    </p:extLst>
  </p:cSld>
  <p:clrMap bg1="lt1" tx1="dk1" bg2="lt2" tx2="dk2" accent1="accent1" accent2="accent2" accent3="accent3" accent4="accent4" accent5="accent5" accent6="accent6" hlink="hlink" folHlink="folHlink"/>
  <p:sldLayoutIdLst>
    <p:sldLayoutId id="2147483837" r:id="rId1"/>
    <p:sldLayoutId id="2147483801" r:id="rId2"/>
    <p:sldLayoutId id="2147483864" r:id="rId3"/>
    <p:sldLayoutId id="2147483828" r:id="rId4"/>
    <p:sldLayoutId id="2147483831" r:id="rId5"/>
    <p:sldLayoutId id="2147483832" r:id="rId6"/>
    <p:sldLayoutId id="2147483793" r:id="rId7"/>
    <p:sldLayoutId id="2147483833" r:id="rId8"/>
    <p:sldLayoutId id="2147483834" r:id="rId9"/>
    <p:sldLayoutId id="2147483778" r:id="rId10"/>
    <p:sldLayoutId id="2147483784" r:id="rId11"/>
    <p:sldLayoutId id="2147483810" r:id="rId12"/>
    <p:sldLayoutId id="2147483791" r:id="rId13"/>
    <p:sldLayoutId id="2147483794" r:id="rId14"/>
    <p:sldLayoutId id="2147483795"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737" r:id="rId28"/>
    <p:sldLayoutId id="2147483846" r:id="rId29"/>
    <p:sldLayoutId id="2147483845" r:id="rId30"/>
    <p:sldLayoutId id="2147483781" r:id="rId31"/>
    <p:sldLayoutId id="2147483805" r:id="rId32"/>
    <p:sldLayoutId id="2147483859" r:id="rId33"/>
    <p:sldLayoutId id="2147483802" r:id="rId34"/>
    <p:sldLayoutId id="2147483866" r:id="rId35"/>
    <p:sldLayoutId id="2147483745" r:id="rId36"/>
    <p:sldLayoutId id="2147483716" r:id="rId37"/>
    <p:sldLayoutId id="2147483808" r:id="rId38"/>
    <p:sldLayoutId id="2147483865" r:id="rId39"/>
    <p:sldLayoutId id="2147483665" r:id="rId40"/>
    <p:sldLayoutId id="2147483715" r:id="rId41"/>
    <p:sldLayoutId id="2147483827" r:id="rId42"/>
    <p:sldLayoutId id="2147483708" r:id="rId43"/>
    <p:sldLayoutId id="2147483717" r:id="rId44"/>
    <p:sldLayoutId id="2147483710" r:id="rId45"/>
    <p:sldLayoutId id="2147483696" r:id="rId46"/>
    <p:sldLayoutId id="2147483719" r:id="rId47"/>
    <p:sldLayoutId id="2147483733" r:id="rId48"/>
    <p:sldLayoutId id="2147483721" r:id="rId49"/>
    <p:sldLayoutId id="2147483702" r:id="rId50"/>
    <p:sldLayoutId id="2147483704" r:id="rId51"/>
    <p:sldLayoutId id="2147483705" r:id="rId52"/>
    <p:sldLayoutId id="2147483706" r:id="rId53"/>
    <p:sldLayoutId id="2147483713" r:id="rId54"/>
    <p:sldLayoutId id="2147483789" r:id="rId55"/>
    <p:sldLayoutId id="2147483790" r:id="rId56"/>
    <p:sldLayoutId id="2147483782" r:id="rId57"/>
    <p:sldLayoutId id="2147483714" r:id="rId58"/>
    <p:sldLayoutId id="2147483803" r:id="rId59"/>
    <p:sldLayoutId id="2147483861" r:id="rId60"/>
    <p:sldLayoutId id="2147483862" r:id="rId61"/>
    <p:sldLayoutId id="2147483844" r:id="rId62"/>
    <p:sldLayoutId id="2147483863" r:id="rId63"/>
    <p:sldLayoutId id="2147483860" r:id="rId64"/>
    <p:sldLayoutId id="2147483724" r:id="rId65"/>
    <p:sldLayoutId id="2147483699" r:id="rId66"/>
    <p:sldLayoutId id="2147483701" r:id="rId67"/>
    <p:sldLayoutId id="2147483723" r:id="rId68"/>
    <p:sldLayoutId id="2147483843" r:id="rId69"/>
    <p:sldLayoutId id="2147483707" r:id="rId70"/>
    <p:sldLayoutId id="2147483868" r:id="rId71"/>
  </p:sldLayoutIdLst>
  <p:txStyles>
    <p:titleStyle>
      <a:lvl1pPr algn="l" defTabSz="1007886"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886" rtl="0" eaLnBrk="1" latinLnBrk="0" hangingPunct="1">
        <a:defRPr sz="1984" kern="1200">
          <a:solidFill>
            <a:schemeClr val="tx1"/>
          </a:solidFill>
          <a:latin typeface="+mn-lt"/>
          <a:ea typeface="+mn-ea"/>
          <a:cs typeface="+mn-cs"/>
        </a:defRPr>
      </a:lvl1pPr>
      <a:lvl2pPr marL="503944" algn="l" defTabSz="1007886" rtl="0" eaLnBrk="1" latinLnBrk="0" hangingPunct="1">
        <a:defRPr sz="1984" kern="1200">
          <a:solidFill>
            <a:schemeClr val="tx1"/>
          </a:solidFill>
          <a:latin typeface="+mn-lt"/>
          <a:ea typeface="+mn-ea"/>
          <a:cs typeface="+mn-cs"/>
        </a:defRPr>
      </a:lvl2pPr>
      <a:lvl3pPr marL="1007886" algn="l" defTabSz="1007886" rtl="0" eaLnBrk="1" latinLnBrk="0" hangingPunct="1">
        <a:defRPr sz="1984" kern="1200">
          <a:solidFill>
            <a:schemeClr val="tx1"/>
          </a:solidFill>
          <a:latin typeface="+mn-lt"/>
          <a:ea typeface="+mn-ea"/>
          <a:cs typeface="+mn-cs"/>
        </a:defRPr>
      </a:lvl3pPr>
      <a:lvl4pPr marL="1511829" algn="l" defTabSz="1007886" rtl="0" eaLnBrk="1" latinLnBrk="0" hangingPunct="1">
        <a:defRPr sz="1984" kern="1200">
          <a:solidFill>
            <a:schemeClr val="tx1"/>
          </a:solidFill>
          <a:latin typeface="+mn-lt"/>
          <a:ea typeface="+mn-ea"/>
          <a:cs typeface="+mn-cs"/>
        </a:defRPr>
      </a:lvl4pPr>
      <a:lvl5pPr marL="2015772" algn="l" defTabSz="1007886" rtl="0" eaLnBrk="1" latinLnBrk="0" hangingPunct="1">
        <a:defRPr sz="1984" kern="1200">
          <a:solidFill>
            <a:schemeClr val="tx1"/>
          </a:solidFill>
          <a:latin typeface="+mn-lt"/>
          <a:ea typeface="+mn-ea"/>
          <a:cs typeface="+mn-cs"/>
        </a:defRPr>
      </a:lvl5pPr>
      <a:lvl6pPr marL="2519716" algn="l" defTabSz="1007886" rtl="0" eaLnBrk="1" latinLnBrk="0" hangingPunct="1">
        <a:defRPr sz="1984" kern="1200">
          <a:solidFill>
            <a:schemeClr val="tx1"/>
          </a:solidFill>
          <a:latin typeface="+mn-lt"/>
          <a:ea typeface="+mn-ea"/>
          <a:cs typeface="+mn-cs"/>
        </a:defRPr>
      </a:lvl6pPr>
      <a:lvl7pPr marL="3023658" algn="l" defTabSz="1007886" rtl="0" eaLnBrk="1" latinLnBrk="0" hangingPunct="1">
        <a:defRPr sz="1984" kern="1200">
          <a:solidFill>
            <a:schemeClr val="tx1"/>
          </a:solidFill>
          <a:latin typeface="+mn-lt"/>
          <a:ea typeface="+mn-ea"/>
          <a:cs typeface="+mn-cs"/>
        </a:defRPr>
      </a:lvl7pPr>
      <a:lvl8pPr marL="3527602" algn="l" defTabSz="1007886" rtl="0" eaLnBrk="1" latinLnBrk="0" hangingPunct="1">
        <a:defRPr sz="1984" kern="1200">
          <a:solidFill>
            <a:schemeClr val="tx1"/>
          </a:solidFill>
          <a:latin typeface="+mn-lt"/>
          <a:ea typeface="+mn-ea"/>
          <a:cs typeface="+mn-cs"/>
        </a:defRPr>
      </a:lvl8pPr>
      <a:lvl9pPr marL="4031544" algn="l" defTabSz="1007886"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ris.bka.gv.at/Dokument.wxe?Abfrage=Justiz&amp;Dokumentnummer=JJT_20230928_OGH0002_0100OB00027_23B0000_000&amp;Suchworte=RS0026351" TargetMode="External"/><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3" Type="http://schemas.openxmlformats.org/officeDocument/2006/relationships/hyperlink" Target="https://ris.bka.gv.at/Dokument.wxe?ResultFunctionToken=73242732-7649-49df-93d7-af4093f36989&amp;Position=1&amp;SkipToDocumentPage=True&amp;Abfrage=Justiz&amp;Fachgebiet=&amp;Gericht=OGH&amp;Rechtssatznummer=&amp;Rechtssatz=&amp;Fundstelle=&amp;Spruch=&amp;Rechtsgebiet=Undefined&amp;AenderungenSeit=Undefined&amp;JustizEntscheidungsart=&amp;SucheNachRechtssatz=False&amp;SucheNachText=True&amp;GZ=&amp;VonDatum=&amp;BisDatum=23.03.2026&amp;Norm=&amp;ImRisSeitVonDatum=&amp;ImRisSeitBisDatum=&amp;ImRisSeit=Undefined&amp;ResultPageSize=100&amp;Suchworte=%27C-395%2f21%27&amp;Dokumentnummer=JJT_20250923_OGH0002_0050OB00196_24W0000_000" TargetMode="External"/><Relationship Id="rId2" Type="http://schemas.openxmlformats.org/officeDocument/2006/relationships/hyperlink" Target="https://eur-lex.europa.eu/legal-content/DE/TXT/?uri=CELEX:62021CJ0395" TargetMode="External"/><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3" Type="http://schemas.openxmlformats.org/officeDocument/2006/relationships/hyperlink" Target="https://ris.bka.gv.at/Dokument.wxe?Abfrage=Justiz&amp;Dokumentnummer=JJT_20230125_OGH0002_008OBA00089_22D0000_000&amp;Suchworte=RS0008896" TargetMode="External"/><Relationship Id="rId2" Type="http://schemas.openxmlformats.org/officeDocument/2006/relationships/hyperlink" Target="https://ris.bka.gv.at/GeltendeFassung.wxe?Abfrage=Bundesnormen&amp;Gesetzesnummer=10008211" TargetMode="Externa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hyperlink" Target="https://ris.bka.gv.at/Dokument.wxe?Abfrage=Justiz&amp;Dokumentnummer=JJT_20220818_OGH0002_0100OB00018_21A0000_000&amp;Suchworte=RS0014699" TargetMode="Externa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3" Type="http://schemas.openxmlformats.org/officeDocument/2006/relationships/hyperlink" Target="https://www.gesetze-im-internet.de/umwg_1995/__23.html" TargetMode="External"/><Relationship Id="rId7" Type="http://schemas.openxmlformats.org/officeDocument/2006/relationships/hyperlink" Target="https://ris.bka.gv.at/Dokument.wxe?Abfrage=Justiz&amp;Dokumentnummer=JJT_20160621_OGH0002_0010OB00093_16G0000_000&amp;Suchworte=RS0130863" TargetMode="External"/><Relationship Id="rId2" Type="http://schemas.openxmlformats.org/officeDocument/2006/relationships/hyperlink" Target="https://www.ris.bka.gv.at/NormDokument.wxe?Abfrage=Bundesnormen&amp;Gesetzesnummer=10002070&amp;Artikel=&amp;Paragraf=226&amp;Anlage=&amp;Uebergangsrecht=" TargetMode="External"/><Relationship Id="rId1" Type="http://schemas.openxmlformats.org/officeDocument/2006/relationships/slideLayout" Target="../slideLayouts/slideLayout71.xml"/><Relationship Id="rId6" Type="http://schemas.openxmlformats.org/officeDocument/2006/relationships/hyperlink" Target="https://ris.bka.gv.at/Dokument.wxe?Abfrage=Justiz&amp;Dokumentnummer=JJT_20160720_OGH0002_0060OB00080_16G0000_000&amp;Suchworte=RS0130872" TargetMode="External"/><Relationship Id="rId5" Type="http://schemas.openxmlformats.org/officeDocument/2006/relationships/hyperlink" Target="https://curia.europa.eu/juris/document/document.jsf?text=&amp;docid=171401&amp;pageIndex=0&amp;doclang=DE&amp;mode=lst&amp;dir=&amp;occ=first&amp;part=1&amp;cid=2747179" TargetMode="External"/><Relationship Id="rId4" Type="http://schemas.openxmlformats.org/officeDocument/2006/relationships/hyperlink" Target="https://www.ris.bka.gv.at/NormDokument.wxe?Abfrage=Bundesnormen&amp;Gesetzesnummer=10003416&amp;Artikel=&amp;Paragraf=15&amp;Anlage=&amp;Uebergangsrech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is.bka.gv.at/Dokument.wxe?ResultFunctionToken=7a8dcd35-22ee-4e08-bfc0-f881be02c39a&amp;Position=1&amp;SkipToDocumentPage=True&amp;Abfrage=Justiz&amp;Fachgebiet=&amp;Gericht=&amp;Rechtssatznummer=&amp;Rechtssatz=&amp;Fundstelle=&amp;Spruch=&amp;Rechtsgebiet=Undefined&amp;AenderungenSeit=Undefined&amp;JustizEntscheidungsart=&amp;Norm=&amp;SucheNachRechtssatz=True&amp;SucheNachText=True&amp;GZ=&amp;VonDatum=&amp;BisDatum=23.10.2023&amp;ImRisSeitVonDatum=&amp;ImRisSeitBisDatum=&amp;ImRisSeit=Undefined&amp;ImRisSeitChangeSet=Undefined&amp;ImRisSeitForRemotion=Undefined&amp;ResultPageSize=100&amp;Suchworte=gupfinger&amp;Dokumentnummer=JJT_20230425_OGH0002_0040OB00236_22T0000_000" TargetMode="External"/><Relationship Id="rId2" Type="http://schemas.openxmlformats.org/officeDocument/2006/relationships/hyperlink" Target="https://curia.europa.eu/juris/document/document.jsf?text=&amp;docid=268446&amp;pageIndex=0&amp;doclang=DE&amp;mode=lst&amp;dir=&amp;occ=first&amp;part=1&amp;cid=2737034" TargetMode="Externa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2" Type="http://schemas.openxmlformats.org/officeDocument/2006/relationships/hyperlink" Target="https://ris.bka.gv.at/Dokument.wxe?Abfrage=Justiz&amp;Dokumentnummer=JJT_20221018_OGH0002_0040OB00059_22P0000_000&amp;Suchworte=RS0121007" TargetMode="Externa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52FCDC4-090C-775B-B39B-9393F1D4F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576" y="2415460"/>
            <a:ext cx="5865358" cy="209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FA238E36-8563-9827-7827-6F1CE9B029EE}"/>
              </a:ext>
            </a:extLst>
          </p:cNvPr>
          <p:cNvSpPr txBox="1">
            <a:spLocks/>
          </p:cNvSpPr>
          <p:nvPr/>
        </p:nvSpPr>
        <p:spPr>
          <a:xfrm>
            <a:off x="1645920" y="1271455"/>
            <a:ext cx="4376057" cy="543698"/>
          </a:xfrm>
          <a:prstGeom prst="rect">
            <a:avLst/>
          </a:prstGeom>
        </p:spPr>
        <p:txBody>
          <a:bodyPr/>
          <a:lstStyle>
            <a:lvl1pPr algn="l" defTabSz="1007886" rtl="0" eaLnBrk="1" latinLnBrk="0" hangingPunct="1">
              <a:lnSpc>
                <a:spcPct val="90000"/>
              </a:lnSpc>
              <a:spcBef>
                <a:spcPct val="0"/>
              </a:spcBef>
              <a:buNone/>
              <a:defRPr sz="2200" kern="1200">
                <a:solidFill>
                  <a:schemeClr val="tx1"/>
                </a:solidFill>
                <a:latin typeface="+mj-lt"/>
                <a:ea typeface="+mj-ea"/>
                <a:cs typeface="+mj-cs"/>
              </a:defRPr>
            </a:lvl1pPr>
          </a:lstStyle>
          <a:p>
            <a:r>
              <a:rPr lang="de-DE" sz="2400" b="1" dirty="0" err="1">
                <a:solidFill>
                  <a:schemeClr val="accent2"/>
                </a:solidFill>
              </a:rPr>
              <a:t>Lawyering</a:t>
            </a:r>
            <a:br>
              <a:rPr lang="de-DE" sz="2400" b="1" dirty="0">
                <a:solidFill>
                  <a:srgbClr val="535455"/>
                </a:solidFill>
              </a:rPr>
            </a:br>
            <a:endParaRPr lang="en-GB" dirty="0"/>
          </a:p>
        </p:txBody>
      </p:sp>
      <p:sp>
        <p:nvSpPr>
          <p:cNvPr id="8" name="Text Placeholder 2">
            <a:extLst>
              <a:ext uri="{FF2B5EF4-FFF2-40B4-BE49-F238E27FC236}">
                <a16:creationId xmlns:a16="http://schemas.microsoft.com/office/drawing/2014/main" id="{267A1B0D-BC29-AB60-4362-DF9BCA67A63A}"/>
              </a:ext>
            </a:extLst>
          </p:cNvPr>
          <p:cNvSpPr txBox="1">
            <a:spLocks/>
          </p:cNvSpPr>
          <p:nvPr/>
        </p:nvSpPr>
        <p:spPr>
          <a:xfrm>
            <a:off x="798021" y="4821511"/>
            <a:ext cx="4376058" cy="460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AT" sz="2000" b="1" dirty="0">
                <a:solidFill>
                  <a:schemeClr val="accent2"/>
                </a:solidFill>
              </a:rPr>
              <a:t>Peter Konwitschka</a:t>
            </a:r>
            <a:endParaRPr lang="de-DE" sz="2000" b="1" dirty="0">
              <a:solidFill>
                <a:schemeClr val="accent2"/>
              </a:solidFill>
            </a:endParaRPr>
          </a:p>
          <a:p>
            <a:endParaRPr lang="de-AT" dirty="0"/>
          </a:p>
          <a:p>
            <a:pPr marL="0" indent="0">
              <a:buNone/>
            </a:pPr>
            <a:endParaRPr lang="en-GB" dirty="0"/>
          </a:p>
        </p:txBody>
      </p:sp>
      <p:sp>
        <p:nvSpPr>
          <p:cNvPr id="10" name="Rectangle 9">
            <a:extLst>
              <a:ext uri="{FF2B5EF4-FFF2-40B4-BE49-F238E27FC236}">
                <a16:creationId xmlns:a16="http://schemas.microsoft.com/office/drawing/2014/main" id="{A14C41EF-EB32-99BE-95B8-30DD106B893A}"/>
              </a:ext>
            </a:extLst>
          </p:cNvPr>
          <p:cNvSpPr/>
          <p:nvPr/>
        </p:nvSpPr>
        <p:spPr>
          <a:xfrm>
            <a:off x="708930" y="5186406"/>
            <a:ext cx="6639521" cy="646331"/>
          </a:xfrm>
          <a:prstGeom prst="rect">
            <a:avLst/>
          </a:prstGeom>
          <a:noFill/>
        </p:spPr>
        <p:txBody>
          <a:bodyPr wrap="square" lIns="91440" tIns="45720" rIns="91440" bIns="45720">
            <a:spAutoFit/>
          </a:bodyPr>
          <a:lstStyle/>
          <a:p>
            <a:pPr algn="ctr"/>
            <a:r>
              <a:rPr lang="en-US" sz="3600" dirty="0">
                <a:ln w="0"/>
                <a:solidFill>
                  <a:schemeClr val="accent2"/>
                </a:solidFill>
                <a:effectLst>
                  <a:outerShdw blurRad="38100" dist="19050" dir="2700000" algn="tl" rotWithShape="0">
                    <a:schemeClr val="dk1">
                      <a:alpha val="40000"/>
                    </a:schemeClr>
                  </a:outerShdw>
                </a:effectLst>
              </a:rPr>
              <a:t>a holistic concept</a:t>
            </a:r>
            <a:endParaRPr lang="en-US" sz="3600" b="0" cap="none" spc="0" dirty="0">
              <a:ln w="0"/>
              <a:solidFill>
                <a:schemeClr val="accent2"/>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A7E4EDD2-C972-0ADB-A804-2AA2D4DB4DB0}"/>
              </a:ext>
            </a:extLst>
          </p:cNvPr>
          <p:cNvSpPr/>
          <p:nvPr/>
        </p:nvSpPr>
        <p:spPr>
          <a:xfrm>
            <a:off x="147782" y="1632848"/>
            <a:ext cx="3315587" cy="400110"/>
          </a:xfrm>
          <a:prstGeom prst="rect">
            <a:avLst/>
          </a:prstGeom>
          <a:noFill/>
        </p:spPr>
        <p:txBody>
          <a:bodyPr wrap="none" lIns="91440" tIns="45720" rIns="91440" bIns="45720">
            <a:spAutoFit/>
          </a:bodyPr>
          <a:lstStyle/>
          <a:p>
            <a:pPr algn="ctr"/>
            <a:r>
              <a:rPr lang="en-US" sz="2000" b="0" cap="none" spc="0" dirty="0">
                <a:ln w="0"/>
                <a:solidFill>
                  <a:schemeClr val="accent2"/>
                </a:solidFill>
                <a:effectLst>
                  <a:outerShdw blurRad="38100" dist="19050" dir="2700000" algn="tl" rotWithShape="0">
                    <a:schemeClr val="dk1">
                      <a:alpha val="40000"/>
                    </a:schemeClr>
                  </a:outerShdw>
                </a:effectLst>
              </a:rPr>
              <a:t>lawyering.schoenherr.eu</a:t>
            </a:r>
          </a:p>
        </p:txBody>
      </p:sp>
    </p:spTree>
    <p:extLst>
      <p:ext uri="{BB962C8B-B14F-4D97-AF65-F5344CB8AC3E}">
        <p14:creationId xmlns:p14="http://schemas.microsoft.com/office/powerpoint/2010/main" val="2726027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3A41A-6049-4A57-A7D5-A66BB800F84F}"/>
              </a:ext>
            </a:extLst>
          </p:cNvPr>
          <p:cNvSpPr>
            <a:spLocks noGrp="1"/>
          </p:cNvSpPr>
          <p:nvPr>
            <p:ph sz="quarter" idx="13"/>
          </p:nvPr>
        </p:nvSpPr>
        <p:spPr/>
        <p:txBody>
          <a:bodyPr/>
          <a:lstStyle/>
          <a:p>
            <a:r>
              <a:rPr lang="de-DE" dirty="0"/>
              <a:t>Kunde kauft Auto um EUR 31.000.</a:t>
            </a:r>
          </a:p>
          <a:p>
            <a:r>
              <a:rPr lang="de-DE" dirty="0"/>
              <a:t>Auto hat rechtswidrige Abschalteinrichtung.</a:t>
            </a:r>
          </a:p>
          <a:p>
            <a:r>
              <a:rPr lang="de-DE" dirty="0"/>
              <a:t>Kaufpreis entsprach Wert des mangelfreien Fahrzeugs.</a:t>
            </a:r>
          </a:p>
          <a:p>
            <a:r>
              <a:rPr lang="de-DE" dirty="0"/>
              <a:t>Hat der Kunde Anspruch auf Schadenersatz gegen den Verkäufer und wenn ja, in welcher Höhe?</a:t>
            </a:r>
          </a:p>
          <a:p>
            <a:endParaRPr lang="de-DE" dirty="0"/>
          </a:p>
          <a:p>
            <a:pPr marL="0" indent="0" algn="ctr">
              <a:buNone/>
            </a:pPr>
            <a:r>
              <a:rPr lang="de-AT" dirty="0">
                <a:sym typeface="Wingdings" panose="05000000000000000000" pitchFamily="2" charset="2"/>
              </a:rPr>
              <a:t> </a:t>
            </a:r>
            <a:r>
              <a:rPr lang="de-AT" dirty="0"/>
              <a:t>OGH </a:t>
            </a:r>
            <a:r>
              <a:rPr lang="de-AT" dirty="0">
                <a:hlinkClick r:id="rId2"/>
              </a:rPr>
              <a:t>10 Ob 27/23b</a:t>
            </a:r>
            <a:endParaRPr lang="de-AT" dirty="0"/>
          </a:p>
          <a:p>
            <a:pPr marL="0" indent="0">
              <a:buNone/>
            </a:pPr>
            <a:endParaRPr lang="de-AT" dirty="0"/>
          </a:p>
        </p:txBody>
      </p:sp>
      <p:sp>
        <p:nvSpPr>
          <p:cNvPr id="4" name="Title 3">
            <a:extLst>
              <a:ext uri="{FF2B5EF4-FFF2-40B4-BE49-F238E27FC236}">
                <a16:creationId xmlns:a16="http://schemas.microsoft.com/office/drawing/2014/main" id="{49566A59-A1DB-4A0B-BDA4-EFB90F257EE0}"/>
              </a:ext>
            </a:extLst>
          </p:cNvPr>
          <p:cNvSpPr>
            <a:spLocks noGrp="1"/>
          </p:cNvSpPr>
          <p:nvPr>
            <p:ph type="ctrTitle"/>
          </p:nvPr>
        </p:nvSpPr>
        <p:spPr/>
        <p:txBody>
          <a:bodyPr/>
          <a:lstStyle/>
          <a:p>
            <a:r>
              <a:rPr lang="de-DE" dirty="0"/>
              <a:t>Fallbeispiel 6 – richtlinienkonforme „Rechtsfindung“? („Dieselskandal“):</a:t>
            </a:r>
            <a:endParaRPr lang="de-AT" dirty="0"/>
          </a:p>
        </p:txBody>
      </p:sp>
    </p:spTree>
    <p:extLst>
      <p:ext uri="{BB962C8B-B14F-4D97-AF65-F5344CB8AC3E}">
        <p14:creationId xmlns:p14="http://schemas.microsoft.com/office/powerpoint/2010/main" val="715837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3A41A-6049-4A57-A7D5-A66BB800F84F}"/>
              </a:ext>
            </a:extLst>
          </p:cNvPr>
          <p:cNvSpPr>
            <a:spLocks noGrp="1"/>
          </p:cNvSpPr>
          <p:nvPr>
            <p:ph sz="quarter" idx="13"/>
          </p:nvPr>
        </p:nvSpPr>
        <p:spPr/>
        <p:txBody>
          <a:bodyPr/>
          <a:lstStyle/>
          <a:p>
            <a:endParaRPr lang="de-DE" dirty="0"/>
          </a:p>
          <a:p>
            <a:r>
              <a:rPr lang="de-AT" dirty="0"/>
              <a:t>Rechtsanwalt hat Mandantin im Jahr 2019 zu einem Wohnungsgebrauchsrecht vertreten und brutto 39.600 EUR verrechnet. Mandantin hat bezahlt.</a:t>
            </a:r>
          </a:p>
          <a:p>
            <a:r>
              <a:rPr lang="de-AT" dirty="0"/>
              <a:t>Mandantin ficht Vertrag nach § 871 Abs 2 ABGB an, weil sie zwar über die Stundensätze, nicht aber über die Gesamthöhe informiert war.</a:t>
            </a:r>
          </a:p>
          <a:p>
            <a:r>
              <a:rPr lang="de-AT" dirty="0"/>
              <a:t>Rechtsanwaltshonorar nach Stundensatz muss transparent sein</a:t>
            </a:r>
          </a:p>
          <a:p>
            <a:pPr marL="0" indent="0" algn="ctr">
              <a:buNone/>
            </a:pPr>
            <a:r>
              <a:rPr lang="de-AT" dirty="0">
                <a:sym typeface="Wingdings" panose="05000000000000000000" pitchFamily="2" charset="2"/>
              </a:rPr>
              <a:t> </a:t>
            </a:r>
            <a:r>
              <a:rPr lang="de-DE" dirty="0"/>
              <a:t>EuGH </a:t>
            </a:r>
            <a:r>
              <a:rPr lang="de-AT" dirty="0">
                <a:hlinkClick r:id="rId2"/>
              </a:rPr>
              <a:t>C-395/21</a:t>
            </a:r>
            <a:endParaRPr lang="de-AT" dirty="0">
              <a:sym typeface="Wingdings" panose="05000000000000000000" pitchFamily="2" charset="2"/>
            </a:endParaRPr>
          </a:p>
          <a:p>
            <a:pPr marL="0" indent="0" algn="ctr">
              <a:buNone/>
            </a:pPr>
            <a:r>
              <a:rPr lang="de-AT" dirty="0">
                <a:sym typeface="Wingdings" panose="05000000000000000000" pitchFamily="2" charset="2"/>
              </a:rPr>
              <a:t> </a:t>
            </a:r>
            <a:r>
              <a:rPr lang="de-AT" dirty="0"/>
              <a:t>OGH </a:t>
            </a:r>
            <a:r>
              <a:rPr lang="de-AT" dirty="0">
                <a:hlinkClick r:id="rId3"/>
              </a:rPr>
              <a:t>5 Ob 196/24w</a:t>
            </a:r>
            <a:endParaRPr lang="de-AT" dirty="0"/>
          </a:p>
          <a:p>
            <a:pPr marL="0" indent="0" algn="ctr">
              <a:buNone/>
            </a:pPr>
            <a:endParaRPr lang="de-AT" dirty="0"/>
          </a:p>
          <a:p>
            <a:pPr marL="0" indent="0" algn="ctr">
              <a:buNone/>
            </a:pPr>
            <a:endParaRPr lang="de-AT" dirty="0"/>
          </a:p>
          <a:p>
            <a:pPr marL="0" indent="0">
              <a:buNone/>
            </a:pPr>
            <a:endParaRPr lang="de-AT" dirty="0"/>
          </a:p>
        </p:txBody>
      </p:sp>
      <p:sp>
        <p:nvSpPr>
          <p:cNvPr id="4" name="Title 3">
            <a:extLst>
              <a:ext uri="{FF2B5EF4-FFF2-40B4-BE49-F238E27FC236}">
                <a16:creationId xmlns:a16="http://schemas.microsoft.com/office/drawing/2014/main" id="{49566A59-A1DB-4A0B-BDA4-EFB90F257EE0}"/>
              </a:ext>
            </a:extLst>
          </p:cNvPr>
          <p:cNvSpPr>
            <a:spLocks noGrp="1"/>
          </p:cNvSpPr>
          <p:nvPr>
            <p:ph type="ctrTitle"/>
          </p:nvPr>
        </p:nvSpPr>
        <p:spPr/>
        <p:txBody>
          <a:bodyPr/>
          <a:lstStyle/>
          <a:p>
            <a:r>
              <a:rPr lang="de-DE" dirty="0"/>
              <a:t>Fallbeispiel 7 – EuGH </a:t>
            </a:r>
            <a:r>
              <a:rPr lang="de-DE" dirty="0" err="1"/>
              <a:t>vs</a:t>
            </a:r>
            <a:r>
              <a:rPr lang="de-DE" dirty="0"/>
              <a:t> OGH :</a:t>
            </a:r>
            <a:endParaRPr lang="de-AT" dirty="0"/>
          </a:p>
        </p:txBody>
      </p:sp>
    </p:spTree>
    <p:extLst>
      <p:ext uri="{BB962C8B-B14F-4D97-AF65-F5344CB8AC3E}">
        <p14:creationId xmlns:p14="http://schemas.microsoft.com/office/powerpoint/2010/main" val="940832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312F6-E67D-7CC4-7009-C5218C5AEE13}"/>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03C1FB33-D926-2718-8441-2F7E1BEE4100}"/>
              </a:ext>
            </a:extLst>
          </p:cNvPr>
          <p:cNvSpPr txBox="1">
            <a:spLocks/>
          </p:cNvSpPr>
          <p:nvPr/>
        </p:nvSpPr>
        <p:spPr>
          <a:xfrm>
            <a:off x="822960" y="4720468"/>
            <a:ext cx="4838007" cy="775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DE" sz="1600" dirty="0">
                <a:solidFill>
                  <a:schemeClr val="tx2"/>
                </a:solidFill>
                <a:cs typeface="+mj-cs"/>
              </a:rPr>
              <a:t>     </a:t>
            </a:r>
            <a:r>
              <a:rPr lang="de-DE" sz="1600" dirty="0" err="1">
                <a:solidFill>
                  <a:schemeClr val="tx2"/>
                </a:solidFill>
                <a:cs typeface="+mj-cs"/>
              </a:rPr>
              <a:t>Lawyering</a:t>
            </a:r>
            <a:endParaRPr lang="de-DE" sz="1600" dirty="0">
              <a:solidFill>
                <a:schemeClr val="tx2"/>
              </a:solidFill>
              <a:cs typeface="+mj-cs"/>
            </a:endParaRPr>
          </a:p>
          <a:p>
            <a:pPr marL="0" indent="0">
              <a:buNone/>
            </a:pPr>
            <a:r>
              <a:rPr lang="de-DE" sz="1600" dirty="0">
                <a:solidFill>
                  <a:schemeClr val="tx2"/>
                </a:solidFill>
                <a:cs typeface="Verdana" panose="020B0604030504040204" pitchFamily="34" charset="0"/>
              </a:rPr>
              <a:t>a </a:t>
            </a:r>
            <a:r>
              <a:rPr lang="de-DE" sz="1600" dirty="0" err="1">
                <a:solidFill>
                  <a:schemeClr val="tx2"/>
                </a:solidFill>
                <a:cs typeface="Verdana" panose="020B0604030504040204" pitchFamily="34" charset="0"/>
              </a:rPr>
              <a:t>holistic</a:t>
            </a:r>
            <a:r>
              <a:rPr lang="de-DE" sz="1600" dirty="0">
                <a:solidFill>
                  <a:schemeClr val="tx2"/>
                </a:solidFill>
                <a:cs typeface="Verdana" panose="020B0604030504040204" pitchFamily="34" charset="0"/>
              </a:rPr>
              <a:t> </a:t>
            </a:r>
            <a:r>
              <a:rPr lang="de-DE" sz="1600" dirty="0" err="1">
                <a:solidFill>
                  <a:schemeClr val="tx2"/>
                </a:solidFill>
                <a:cs typeface="Verdana" panose="020B0604030504040204" pitchFamily="34" charset="0"/>
              </a:rPr>
              <a:t>concept</a:t>
            </a:r>
            <a:endParaRPr lang="de-AT" sz="1600" dirty="0">
              <a:solidFill>
                <a:schemeClr val="tx2"/>
              </a:solidFill>
              <a:cs typeface="Verdana" panose="020B0604030504040204" pitchFamily="34" charset="0"/>
            </a:endParaRPr>
          </a:p>
        </p:txBody>
      </p:sp>
      <p:sp>
        <p:nvSpPr>
          <p:cNvPr id="3" name="TextBox 2">
            <a:extLst>
              <a:ext uri="{FF2B5EF4-FFF2-40B4-BE49-F238E27FC236}">
                <a16:creationId xmlns:a16="http://schemas.microsoft.com/office/drawing/2014/main" id="{2B5D0A99-082A-1229-CC2C-049BB0CE9631}"/>
              </a:ext>
            </a:extLst>
          </p:cNvPr>
          <p:cNvSpPr txBox="1"/>
          <p:nvPr/>
        </p:nvSpPr>
        <p:spPr>
          <a:xfrm>
            <a:off x="673330" y="1828490"/>
            <a:ext cx="8329353" cy="1077218"/>
          </a:xfrm>
          <a:prstGeom prst="rect">
            <a:avLst/>
          </a:prstGeom>
          <a:noFill/>
        </p:spPr>
        <p:txBody>
          <a:bodyPr wrap="square">
            <a:spAutoFit/>
          </a:bodyPr>
          <a:lstStyle/>
          <a:p>
            <a:pPr algn="ctr"/>
            <a:r>
              <a:rPr lang="de-DE" sz="3200" dirty="0">
                <a:solidFill>
                  <a:schemeClr val="accent2"/>
                </a:solidFill>
                <a:latin typeface="+mj-lt"/>
              </a:rPr>
              <a:t>NEXT:</a:t>
            </a:r>
            <a:br>
              <a:rPr lang="de-DE" sz="3200" dirty="0">
                <a:solidFill>
                  <a:schemeClr val="accent2"/>
                </a:solidFill>
                <a:latin typeface="+mj-lt"/>
              </a:rPr>
            </a:br>
            <a:r>
              <a:rPr lang="de-DE" sz="3200" dirty="0">
                <a:solidFill>
                  <a:schemeClr val="accent2"/>
                </a:solidFill>
                <a:latin typeface="+mj-lt"/>
              </a:rPr>
              <a:t>die </a:t>
            </a:r>
            <a:r>
              <a:rPr lang="de-DE" sz="3200" dirty="0" err="1">
                <a:solidFill>
                  <a:schemeClr val="accent2"/>
                </a:solidFill>
                <a:latin typeface="+mj-lt"/>
              </a:rPr>
              <a:t>methode</a:t>
            </a:r>
            <a:r>
              <a:rPr lang="de-DE" sz="3200" dirty="0">
                <a:solidFill>
                  <a:schemeClr val="accent2"/>
                </a:solidFill>
                <a:latin typeface="+mj-lt"/>
              </a:rPr>
              <a:t> macht´s – </a:t>
            </a:r>
            <a:r>
              <a:rPr lang="de-DE" sz="3200" b="1" i="1" dirty="0">
                <a:solidFill>
                  <a:schemeClr val="accent2"/>
                </a:solidFill>
                <a:latin typeface="+mj-lt"/>
              </a:rPr>
              <a:t>mit KI</a:t>
            </a:r>
            <a:r>
              <a:rPr lang="de-DE" sz="3200" dirty="0">
                <a:solidFill>
                  <a:schemeClr val="accent2"/>
                </a:solidFill>
                <a:latin typeface="+mj-lt"/>
              </a:rPr>
              <a:t>!</a:t>
            </a:r>
            <a:endParaRPr lang="de-AT" sz="3200" dirty="0">
              <a:solidFill>
                <a:schemeClr val="accent2"/>
              </a:solidFill>
              <a:latin typeface="+mj-lt"/>
            </a:endParaRPr>
          </a:p>
        </p:txBody>
      </p:sp>
    </p:spTree>
    <p:extLst>
      <p:ext uri="{BB962C8B-B14F-4D97-AF65-F5344CB8AC3E}">
        <p14:creationId xmlns:p14="http://schemas.microsoft.com/office/powerpoint/2010/main" val="429346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E7DC1-013B-A360-DEBA-424E18701245}"/>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A6E33CD2-5808-8019-43C8-E080704A2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576" y="2415460"/>
            <a:ext cx="5865358" cy="209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6CEE60DD-0859-3473-41F5-694CD8996AC0}"/>
              </a:ext>
            </a:extLst>
          </p:cNvPr>
          <p:cNvSpPr txBox="1">
            <a:spLocks/>
          </p:cNvSpPr>
          <p:nvPr/>
        </p:nvSpPr>
        <p:spPr>
          <a:xfrm>
            <a:off x="1645920" y="1271455"/>
            <a:ext cx="4376057" cy="543698"/>
          </a:xfrm>
          <a:prstGeom prst="rect">
            <a:avLst/>
          </a:prstGeom>
        </p:spPr>
        <p:txBody>
          <a:bodyPr/>
          <a:lstStyle>
            <a:lvl1pPr algn="l" defTabSz="1007886" rtl="0" eaLnBrk="1" latinLnBrk="0" hangingPunct="1">
              <a:lnSpc>
                <a:spcPct val="90000"/>
              </a:lnSpc>
              <a:spcBef>
                <a:spcPct val="0"/>
              </a:spcBef>
              <a:buNone/>
              <a:defRPr sz="2200" kern="1200">
                <a:solidFill>
                  <a:schemeClr val="tx1"/>
                </a:solidFill>
                <a:latin typeface="+mj-lt"/>
                <a:ea typeface="+mj-ea"/>
                <a:cs typeface="+mj-cs"/>
              </a:defRPr>
            </a:lvl1pPr>
          </a:lstStyle>
          <a:p>
            <a:r>
              <a:rPr lang="de-DE" sz="2400" b="1" dirty="0" err="1">
                <a:solidFill>
                  <a:schemeClr val="accent2"/>
                </a:solidFill>
              </a:rPr>
              <a:t>Lawyering</a:t>
            </a:r>
            <a:br>
              <a:rPr lang="de-DE" sz="2400" b="1" dirty="0">
                <a:solidFill>
                  <a:srgbClr val="535455"/>
                </a:solidFill>
              </a:rPr>
            </a:br>
            <a:endParaRPr lang="en-GB" dirty="0"/>
          </a:p>
        </p:txBody>
      </p:sp>
      <p:sp>
        <p:nvSpPr>
          <p:cNvPr id="8" name="Text Placeholder 2">
            <a:extLst>
              <a:ext uri="{FF2B5EF4-FFF2-40B4-BE49-F238E27FC236}">
                <a16:creationId xmlns:a16="http://schemas.microsoft.com/office/drawing/2014/main" id="{83DA9F02-805C-5B91-C1C8-8C9DA96F4C4D}"/>
              </a:ext>
            </a:extLst>
          </p:cNvPr>
          <p:cNvSpPr txBox="1">
            <a:spLocks/>
          </p:cNvSpPr>
          <p:nvPr/>
        </p:nvSpPr>
        <p:spPr>
          <a:xfrm>
            <a:off x="798021" y="4821511"/>
            <a:ext cx="4376058" cy="460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AT" sz="2000" b="1" dirty="0">
                <a:solidFill>
                  <a:schemeClr val="accent2"/>
                </a:solidFill>
              </a:rPr>
              <a:t>Peter Konwitschka</a:t>
            </a:r>
            <a:endParaRPr lang="de-DE" sz="2000" b="1" dirty="0">
              <a:solidFill>
                <a:schemeClr val="accent2"/>
              </a:solidFill>
            </a:endParaRPr>
          </a:p>
          <a:p>
            <a:endParaRPr lang="de-AT" dirty="0"/>
          </a:p>
          <a:p>
            <a:pPr marL="0" indent="0">
              <a:buNone/>
            </a:pPr>
            <a:endParaRPr lang="en-GB" dirty="0"/>
          </a:p>
        </p:txBody>
      </p:sp>
      <p:sp>
        <p:nvSpPr>
          <p:cNvPr id="10" name="Rectangle 9">
            <a:extLst>
              <a:ext uri="{FF2B5EF4-FFF2-40B4-BE49-F238E27FC236}">
                <a16:creationId xmlns:a16="http://schemas.microsoft.com/office/drawing/2014/main" id="{86DB4DC4-E357-53DB-4E71-1DB1BA98713B}"/>
              </a:ext>
            </a:extLst>
          </p:cNvPr>
          <p:cNvSpPr/>
          <p:nvPr/>
        </p:nvSpPr>
        <p:spPr>
          <a:xfrm>
            <a:off x="1418494" y="5356992"/>
            <a:ext cx="6639521" cy="646331"/>
          </a:xfrm>
          <a:prstGeom prst="rect">
            <a:avLst/>
          </a:prstGeom>
          <a:noFill/>
        </p:spPr>
        <p:txBody>
          <a:bodyPr wrap="square" lIns="91440" tIns="45720" rIns="91440" bIns="45720">
            <a:spAutoFit/>
          </a:bodyPr>
          <a:lstStyle/>
          <a:p>
            <a:pPr algn="ctr"/>
            <a:r>
              <a:rPr lang="en-US" sz="3600" dirty="0">
                <a:ln w="0"/>
                <a:solidFill>
                  <a:schemeClr val="accent2"/>
                </a:solidFill>
                <a:effectLst>
                  <a:outerShdw blurRad="38100" dist="19050" dir="2700000" algn="tl" rotWithShape="0">
                    <a:schemeClr val="dk1">
                      <a:alpha val="40000"/>
                    </a:schemeClr>
                  </a:outerShdw>
                </a:effectLst>
              </a:rPr>
              <a:t>DANKE!</a:t>
            </a:r>
            <a:endParaRPr lang="en-US" sz="3600" b="0" cap="none" spc="0" dirty="0">
              <a:ln w="0"/>
              <a:solidFill>
                <a:schemeClr val="accent2"/>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C31556C6-4E5F-A4AF-E307-2E91FA59C961}"/>
              </a:ext>
            </a:extLst>
          </p:cNvPr>
          <p:cNvSpPr/>
          <p:nvPr/>
        </p:nvSpPr>
        <p:spPr>
          <a:xfrm>
            <a:off x="147782" y="1632848"/>
            <a:ext cx="3315587" cy="400110"/>
          </a:xfrm>
          <a:prstGeom prst="rect">
            <a:avLst/>
          </a:prstGeom>
          <a:noFill/>
        </p:spPr>
        <p:txBody>
          <a:bodyPr wrap="none" lIns="91440" tIns="45720" rIns="91440" bIns="45720">
            <a:spAutoFit/>
          </a:bodyPr>
          <a:lstStyle/>
          <a:p>
            <a:pPr algn="ctr"/>
            <a:r>
              <a:rPr lang="en-US" sz="2000" b="0" cap="none" spc="0" dirty="0">
                <a:ln w="0"/>
                <a:solidFill>
                  <a:schemeClr val="accent2"/>
                </a:solidFill>
                <a:effectLst>
                  <a:outerShdw blurRad="38100" dist="19050" dir="2700000" algn="tl" rotWithShape="0">
                    <a:schemeClr val="dk1">
                      <a:alpha val="40000"/>
                    </a:schemeClr>
                  </a:outerShdw>
                </a:effectLst>
              </a:rPr>
              <a:t>lawyering.schoenherr.eu</a:t>
            </a:r>
          </a:p>
        </p:txBody>
      </p:sp>
      <p:sp>
        <p:nvSpPr>
          <p:cNvPr id="3" name="TextBox 2">
            <a:extLst>
              <a:ext uri="{FF2B5EF4-FFF2-40B4-BE49-F238E27FC236}">
                <a16:creationId xmlns:a16="http://schemas.microsoft.com/office/drawing/2014/main" id="{5E9A9186-14F8-2BAE-4FF4-CAB23732FB56}"/>
              </a:ext>
            </a:extLst>
          </p:cNvPr>
          <p:cNvSpPr txBox="1"/>
          <p:nvPr/>
        </p:nvSpPr>
        <p:spPr>
          <a:xfrm>
            <a:off x="74815" y="6221128"/>
            <a:ext cx="9077498" cy="584775"/>
          </a:xfrm>
          <a:prstGeom prst="rect">
            <a:avLst/>
          </a:prstGeom>
          <a:noFill/>
        </p:spPr>
        <p:txBody>
          <a:bodyPr wrap="square">
            <a:spAutoFit/>
          </a:bodyPr>
          <a:lstStyle/>
          <a:p>
            <a:pPr algn="just"/>
            <a:r>
              <a:rPr lang="en-US" sz="800" dirty="0">
                <a:latin typeface="Verdana" panose="020B0604030504040204" pitchFamily="34" charset="0"/>
                <a:ea typeface="Verdana" panose="020B0604030504040204" pitchFamily="34" charset="0"/>
              </a:rPr>
              <a:t>schoenherr is one of the top corporate law firms in central and eastern </a:t>
            </a:r>
            <a:r>
              <a:rPr lang="en-US" sz="800" dirty="0" err="1">
                <a:latin typeface="Verdana" panose="020B0604030504040204" pitchFamily="34" charset="0"/>
                <a:ea typeface="Verdana" panose="020B0604030504040204" pitchFamily="34" charset="0"/>
              </a:rPr>
              <a:t>europe</a:t>
            </a:r>
            <a:r>
              <a:rPr lang="en-US" sz="800" dirty="0">
                <a:latin typeface="Verdana" panose="020B0604030504040204" pitchFamily="34" charset="0"/>
                <a:ea typeface="Verdana" panose="020B0604030504040204" pitchFamily="34" charset="0"/>
              </a:rPr>
              <a:t>. With our wide-ranging network of offices throughout CEE/SEE, we offer our clients unique coverage in the region. The firm has a long tradition of advising clients in all fields of commercial law, providing seamless service that transcends national and company borders. Our teams are tailor-made, assembled from our various practice groups and across our network of offices. Such sharing of resources, local knowledge and international expertise allows us to offer the client the best possible service.  www.schoenherr.eu</a:t>
            </a:r>
            <a:endParaRPr lang="de-AT"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1601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28038-EBA4-62DC-FAF0-F9D8437CCA84}"/>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0899C635-B0EF-1AE6-EF88-BB1627686599}"/>
              </a:ext>
            </a:extLst>
          </p:cNvPr>
          <p:cNvSpPr txBox="1">
            <a:spLocks/>
          </p:cNvSpPr>
          <p:nvPr/>
        </p:nvSpPr>
        <p:spPr>
          <a:xfrm>
            <a:off x="822960" y="4720468"/>
            <a:ext cx="4838007" cy="775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DE" sz="1600" dirty="0">
                <a:solidFill>
                  <a:schemeClr val="tx2"/>
                </a:solidFill>
                <a:cs typeface="+mj-cs"/>
              </a:rPr>
              <a:t>     </a:t>
            </a:r>
            <a:r>
              <a:rPr lang="de-DE" sz="1600" dirty="0" err="1">
                <a:solidFill>
                  <a:schemeClr val="tx2"/>
                </a:solidFill>
                <a:cs typeface="+mj-cs"/>
              </a:rPr>
              <a:t>Lawyering</a:t>
            </a:r>
            <a:endParaRPr lang="de-DE" sz="1600" dirty="0">
              <a:solidFill>
                <a:schemeClr val="tx2"/>
              </a:solidFill>
              <a:cs typeface="+mj-cs"/>
            </a:endParaRPr>
          </a:p>
          <a:p>
            <a:pPr marL="0" indent="0">
              <a:buNone/>
            </a:pPr>
            <a:r>
              <a:rPr lang="de-DE" sz="1600" dirty="0">
                <a:solidFill>
                  <a:schemeClr val="tx2"/>
                </a:solidFill>
                <a:cs typeface="Verdana" panose="020B0604030504040204" pitchFamily="34" charset="0"/>
              </a:rPr>
              <a:t>a </a:t>
            </a:r>
            <a:r>
              <a:rPr lang="de-DE" sz="1600" dirty="0" err="1">
                <a:solidFill>
                  <a:schemeClr val="tx2"/>
                </a:solidFill>
                <a:cs typeface="Verdana" panose="020B0604030504040204" pitchFamily="34" charset="0"/>
              </a:rPr>
              <a:t>holistic</a:t>
            </a:r>
            <a:r>
              <a:rPr lang="de-DE" sz="1600" dirty="0">
                <a:solidFill>
                  <a:schemeClr val="tx2"/>
                </a:solidFill>
                <a:cs typeface="Verdana" panose="020B0604030504040204" pitchFamily="34" charset="0"/>
              </a:rPr>
              <a:t> </a:t>
            </a:r>
            <a:r>
              <a:rPr lang="de-DE" sz="1600" dirty="0" err="1">
                <a:solidFill>
                  <a:schemeClr val="tx2"/>
                </a:solidFill>
                <a:cs typeface="Verdana" panose="020B0604030504040204" pitchFamily="34" charset="0"/>
              </a:rPr>
              <a:t>concept</a:t>
            </a:r>
            <a:endParaRPr lang="de-AT" sz="1600" dirty="0">
              <a:solidFill>
                <a:schemeClr val="tx2"/>
              </a:solidFill>
              <a:cs typeface="Verdana" panose="020B0604030504040204" pitchFamily="34" charset="0"/>
            </a:endParaRPr>
          </a:p>
        </p:txBody>
      </p:sp>
      <p:sp>
        <p:nvSpPr>
          <p:cNvPr id="3" name="TextBox 2">
            <a:extLst>
              <a:ext uri="{FF2B5EF4-FFF2-40B4-BE49-F238E27FC236}">
                <a16:creationId xmlns:a16="http://schemas.microsoft.com/office/drawing/2014/main" id="{49FEE3ED-1CA2-68FC-3C54-148CD406867B}"/>
              </a:ext>
            </a:extLst>
          </p:cNvPr>
          <p:cNvSpPr txBox="1"/>
          <p:nvPr/>
        </p:nvSpPr>
        <p:spPr>
          <a:xfrm>
            <a:off x="673330" y="1828490"/>
            <a:ext cx="8329353" cy="1077218"/>
          </a:xfrm>
          <a:prstGeom prst="rect">
            <a:avLst/>
          </a:prstGeom>
          <a:noFill/>
        </p:spPr>
        <p:txBody>
          <a:bodyPr wrap="square">
            <a:spAutoFit/>
          </a:bodyPr>
          <a:lstStyle/>
          <a:p>
            <a:pPr algn="ctr"/>
            <a:r>
              <a:rPr lang="de-DE" sz="3200" dirty="0">
                <a:solidFill>
                  <a:schemeClr val="accent2"/>
                </a:solidFill>
                <a:latin typeface="+mj-lt"/>
              </a:rPr>
              <a:t>HEUTE:</a:t>
            </a:r>
            <a:br>
              <a:rPr lang="de-DE" sz="3200" dirty="0">
                <a:solidFill>
                  <a:schemeClr val="accent2"/>
                </a:solidFill>
                <a:latin typeface="+mj-lt"/>
              </a:rPr>
            </a:br>
            <a:r>
              <a:rPr lang="de-DE" sz="3200" dirty="0">
                <a:solidFill>
                  <a:schemeClr val="accent2"/>
                </a:solidFill>
                <a:latin typeface="+mj-lt"/>
              </a:rPr>
              <a:t>die </a:t>
            </a:r>
            <a:r>
              <a:rPr lang="de-DE" sz="3200" dirty="0" err="1">
                <a:solidFill>
                  <a:schemeClr val="accent2"/>
                </a:solidFill>
                <a:latin typeface="+mj-lt"/>
              </a:rPr>
              <a:t>methode</a:t>
            </a:r>
            <a:r>
              <a:rPr lang="de-DE" sz="3200" dirty="0">
                <a:solidFill>
                  <a:schemeClr val="accent2"/>
                </a:solidFill>
                <a:latin typeface="+mj-lt"/>
              </a:rPr>
              <a:t> macht´s!</a:t>
            </a:r>
            <a:endParaRPr lang="de-AT" sz="3200" dirty="0">
              <a:solidFill>
                <a:schemeClr val="accent2"/>
              </a:solidFill>
              <a:latin typeface="+mj-lt"/>
            </a:endParaRPr>
          </a:p>
        </p:txBody>
      </p:sp>
    </p:spTree>
    <p:extLst>
      <p:ext uri="{BB962C8B-B14F-4D97-AF65-F5344CB8AC3E}">
        <p14:creationId xmlns:p14="http://schemas.microsoft.com/office/powerpoint/2010/main" val="2981326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DFC45-8255-8B9D-0349-25EF4B39F644}"/>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414D4328-7C16-4B1B-5B99-6EB5B8DE1F1E}"/>
              </a:ext>
            </a:extLst>
          </p:cNvPr>
          <p:cNvSpPr txBox="1">
            <a:spLocks/>
          </p:cNvSpPr>
          <p:nvPr/>
        </p:nvSpPr>
        <p:spPr>
          <a:xfrm>
            <a:off x="54495" y="662544"/>
            <a:ext cx="4838007" cy="775800"/>
          </a:xfrm>
          <a:prstGeom prst="rect">
            <a:avLst/>
          </a:prstGeom>
        </p:spPr>
        <p:txBody>
          <a:bodyPr/>
          <a:lstStyle>
            <a:lvl1pPr marL="251971" indent="-251971" algn="l" defTabSz="1007886" rtl="0" eaLnBrk="1" latinLnBrk="0" hangingPunct="1">
              <a:lnSpc>
                <a:spcPct val="90000"/>
              </a:lnSpc>
              <a:spcBef>
                <a:spcPts val="1102"/>
              </a:spcBef>
              <a:buFont typeface="Arial" panose="020B0604020202020204" pitchFamily="34" charset="0"/>
              <a:buChar char="•"/>
              <a:defRPr sz="1000" kern="1200">
                <a:solidFill>
                  <a:schemeClr val="tx1"/>
                </a:solidFill>
                <a:latin typeface="+mn-lt"/>
                <a:ea typeface="+mn-ea"/>
                <a:cs typeface="+mn-cs"/>
              </a:defRPr>
            </a:lvl1pPr>
            <a:lvl2pPr marL="75591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2pPr>
            <a:lvl3pPr marL="1259858"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3pPr>
            <a:lvl4pPr marL="1763800"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4pPr>
            <a:lvl5pPr marL="2267744" indent="-251971" algn="l" defTabSz="1007886" rtl="0" eaLnBrk="1" latinLnBrk="0" hangingPunct="1">
              <a:lnSpc>
                <a:spcPct val="90000"/>
              </a:lnSpc>
              <a:spcBef>
                <a:spcPts val="551"/>
              </a:spcBef>
              <a:buFont typeface="Arial" panose="020B0604020202020204" pitchFamily="34" charset="0"/>
              <a:buChar char="•"/>
              <a:defRPr sz="1000" kern="1200">
                <a:solidFill>
                  <a:schemeClr val="tx1"/>
                </a:solidFill>
                <a:latin typeface="+mn-lt"/>
                <a:ea typeface="+mn-ea"/>
                <a:cs typeface="+mn-cs"/>
              </a:defRPr>
            </a:lvl5pPr>
            <a:lvl6pPr marL="2771687"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0"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3"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16" indent="-251971" algn="l" defTabSz="1007886"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de-DE" sz="1600" dirty="0">
                <a:solidFill>
                  <a:schemeClr val="tx2"/>
                </a:solidFill>
                <a:cs typeface="+mj-cs"/>
              </a:rPr>
              <a:t>     </a:t>
            </a:r>
            <a:r>
              <a:rPr lang="de-DE" sz="1600" dirty="0" err="1">
                <a:solidFill>
                  <a:schemeClr val="tx2"/>
                </a:solidFill>
                <a:cs typeface="+mj-cs"/>
              </a:rPr>
              <a:t>Lawyering</a:t>
            </a:r>
            <a:endParaRPr lang="de-DE" sz="1600" dirty="0">
              <a:solidFill>
                <a:schemeClr val="tx2"/>
              </a:solidFill>
              <a:cs typeface="+mj-cs"/>
            </a:endParaRPr>
          </a:p>
          <a:p>
            <a:pPr marL="0" indent="0">
              <a:buNone/>
            </a:pPr>
            <a:r>
              <a:rPr lang="de-DE" sz="1600" dirty="0">
                <a:solidFill>
                  <a:schemeClr val="tx2"/>
                </a:solidFill>
                <a:cs typeface="Verdana" panose="020B0604030504040204" pitchFamily="34" charset="0"/>
              </a:rPr>
              <a:t>a </a:t>
            </a:r>
            <a:r>
              <a:rPr lang="de-DE" sz="1600" dirty="0" err="1">
                <a:solidFill>
                  <a:schemeClr val="tx2"/>
                </a:solidFill>
                <a:cs typeface="Verdana" panose="020B0604030504040204" pitchFamily="34" charset="0"/>
              </a:rPr>
              <a:t>holistic</a:t>
            </a:r>
            <a:r>
              <a:rPr lang="de-DE" sz="1600" dirty="0">
                <a:solidFill>
                  <a:schemeClr val="tx2"/>
                </a:solidFill>
                <a:cs typeface="Verdana" panose="020B0604030504040204" pitchFamily="34" charset="0"/>
              </a:rPr>
              <a:t> </a:t>
            </a:r>
            <a:r>
              <a:rPr lang="de-DE" sz="1600" dirty="0" err="1">
                <a:solidFill>
                  <a:schemeClr val="tx2"/>
                </a:solidFill>
                <a:cs typeface="Verdana" panose="020B0604030504040204" pitchFamily="34" charset="0"/>
              </a:rPr>
              <a:t>concept</a:t>
            </a:r>
            <a:endParaRPr lang="de-AT" sz="1600" dirty="0">
              <a:solidFill>
                <a:schemeClr val="tx2"/>
              </a:solidFill>
              <a:cs typeface="Verdana" panose="020B0604030504040204" pitchFamily="34" charset="0"/>
            </a:endParaRPr>
          </a:p>
        </p:txBody>
      </p:sp>
      <p:sp>
        <p:nvSpPr>
          <p:cNvPr id="3" name="TextBox 2">
            <a:extLst>
              <a:ext uri="{FF2B5EF4-FFF2-40B4-BE49-F238E27FC236}">
                <a16:creationId xmlns:a16="http://schemas.microsoft.com/office/drawing/2014/main" id="{438A8B09-1FC8-6E7A-7D3E-57775DAFE4D7}"/>
              </a:ext>
            </a:extLst>
          </p:cNvPr>
          <p:cNvSpPr txBox="1"/>
          <p:nvPr/>
        </p:nvSpPr>
        <p:spPr>
          <a:xfrm>
            <a:off x="872836" y="1050444"/>
            <a:ext cx="8329353" cy="6370975"/>
          </a:xfrm>
          <a:prstGeom prst="rect">
            <a:avLst/>
          </a:prstGeom>
          <a:noFill/>
        </p:spPr>
        <p:txBody>
          <a:bodyPr wrap="square">
            <a:spAutoFit/>
          </a:bodyPr>
          <a:lstStyle/>
          <a:p>
            <a:pPr algn="ctr"/>
            <a:r>
              <a:rPr lang="de-DE" sz="4000" dirty="0">
                <a:solidFill>
                  <a:schemeClr val="accent2"/>
                </a:solidFill>
                <a:latin typeface="+mj-lt"/>
              </a:rPr>
              <a:t>Juristische</a:t>
            </a:r>
            <a:br>
              <a:rPr lang="de-DE" sz="4000" dirty="0">
                <a:solidFill>
                  <a:schemeClr val="accent2"/>
                </a:solidFill>
                <a:latin typeface="+mj-lt"/>
              </a:rPr>
            </a:br>
            <a:r>
              <a:rPr lang="de-DE" sz="4000" dirty="0">
                <a:solidFill>
                  <a:schemeClr val="accent2"/>
                </a:solidFill>
                <a:latin typeface="+mj-lt"/>
              </a:rPr>
              <a:t>Methode in der Praxis</a:t>
            </a:r>
            <a:br>
              <a:rPr lang="de-DE" sz="4000" dirty="0">
                <a:solidFill>
                  <a:schemeClr val="accent2"/>
                </a:solidFill>
                <a:latin typeface="+mj-lt"/>
              </a:rPr>
            </a:br>
            <a:br>
              <a:rPr lang="de-DE" sz="4000" dirty="0">
                <a:solidFill>
                  <a:schemeClr val="accent2"/>
                </a:solidFill>
                <a:latin typeface="+mj-lt"/>
              </a:rPr>
            </a:br>
            <a:r>
              <a:rPr lang="de-DE" sz="3200" dirty="0">
                <a:solidFill>
                  <a:schemeClr val="accent2"/>
                </a:solidFill>
                <a:latin typeface="+mj-lt"/>
              </a:rPr>
              <a:t>Siehe ausgeteilte Checklist:</a:t>
            </a:r>
            <a:br>
              <a:rPr lang="de-DE" sz="3200" dirty="0">
                <a:solidFill>
                  <a:schemeClr val="accent2"/>
                </a:solidFill>
                <a:latin typeface="+mj-lt"/>
              </a:rPr>
            </a:br>
            <a:r>
              <a:rPr lang="de-DE" sz="3200" dirty="0">
                <a:solidFill>
                  <a:schemeClr val="accent2"/>
                </a:solidFill>
                <a:latin typeface="+mj-lt"/>
              </a:rPr>
              <a:t>Lösung einer Rechtsfrage</a:t>
            </a:r>
          </a:p>
          <a:p>
            <a:pPr algn="ctr"/>
            <a:endParaRPr lang="de-DE" sz="3200" dirty="0">
              <a:solidFill>
                <a:schemeClr val="accent2"/>
              </a:solidFill>
              <a:latin typeface="+mj-lt"/>
            </a:endParaRPr>
          </a:p>
          <a:p>
            <a:pPr algn="ctr"/>
            <a:r>
              <a:rPr lang="de-AT" sz="3200" dirty="0">
                <a:solidFill>
                  <a:schemeClr val="accent2"/>
                </a:solidFill>
                <a:latin typeface="+mj-lt"/>
              </a:rPr>
              <a:t>und (</a:t>
            </a:r>
            <a:r>
              <a:rPr lang="de-AT" sz="3200" dirty="0" err="1">
                <a:solidFill>
                  <a:schemeClr val="accent2"/>
                </a:solidFill>
                <a:latin typeface="+mj-lt"/>
              </a:rPr>
              <a:t>zB</a:t>
            </a:r>
            <a:r>
              <a:rPr lang="de-AT" sz="3200" dirty="0">
                <a:solidFill>
                  <a:schemeClr val="accent2"/>
                </a:solidFill>
                <a:latin typeface="+mj-lt"/>
              </a:rPr>
              <a:t>)</a:t>
            </a:r>
            <a:br>
              <a:rPr lang="de-AT" sz="3200" dirty="0">
                <a:solidFill>
                  <a:schemeClr val="accent2"/>
                </a:solidFill>
                <a:latin typeface="+mj-lt"/>
              </a:rPr>
            </a:br>
            <a:br>
              <a:rPr lang="de-AT" sz="3200" dirty="0">
                <a:solidFill>
                  <a:schemeClr val="accent2"/>
                </a:solidFill>
                <a:latin typeface="+mj-lt"/>
              </a:rPr>
            </a:br>
            <a:r>
              <a:rPr lang="de-AT" sz="3200" dirty="0">
                <a:solidFill>
                  <a:schemeClr val="accent2"/>
                </a:solidFill>
                <a:latin typeface="+mj-lt"/>
              </a:rPr>
              <a:t>F. Bydlinski, Grundzüge der juristischen Methodenlehre</a:t>
            </a:r>
            <a:r>
              <a:rPr lang="de-AT" sz="3200" baseline="-25000" dirty="0">
                <a:solidFill>
                  <a:schemeClr val="accent2"/>
                </a:solidFill>
                <a:latin typeface="+mj-lt"/>
              </a:rPr>
              <a:t>2</a:t>
            </a:r>
            <a:br>
              <a:rPr lang="de-AT" sz="3200" dirty="0">
                <a:solidFill>
                  <a:srgbClr val="E20078"/>
                </a:solidFill>
              </a:rPr>
            </a:br>
            <a:br>
              <a:rPr lang="de-DE" sz="3200" dirty="0">
                <a:solidFill>
                  <a:srgbClr val="E20078"/>
                </a:solidFill>
              </a:rPr>
            </a:br>
            <a:endParaRPr lang="de-AT" sz="3200" dirty="0">
              <a:solidFill>
                <a:schemeClr val="accent2"/>
              </a:solidFill>
              <a:latin typeface="+mj-lt"/>
            </a:endParaRPr>
          </a:p>
        </p:txBody>
      </p:sp>
    </p:spTree>
    <p:extLst>
      <p:ext uri="{BB962C8B-B14F-4D97-AF65-F5344CB8AC3E}">
        <p14:creationId xmlns:p14="http://schemas.microsoft.com/office/powerpoint/2010/main" val="691598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3A41A-6049-4A57-A7D5-A66BB800F84F}"/>
              </a:ext>
            </a:extLst>
          </p:cNvPr>
          <p:cNvSpPr>
            <a:spLocks noGrp="1"/>
          </p:cNvSpPr>
          <p:nvPr>
            <p:ph sz="quarter" idx="13"/>
          </p:nvPr>
        </p:nvSpPr>
        <p:spPr>
          <a:xfrm>
            <a:off x="723738" y="1469453"/>
            <a:ext cx="8925851" cy="4951179"/>
          </a:xfrm>
        </p:spPr>
        <p:txBody>
          <a:bodyPr/>
          <a:lstStyle/>
          <a:p>
            <a:r>
              <a:rPr lang="de-DE" b="1" dirty="0"/>
              <a:t>Auslegung im engeren Sinn</a:t>
            </a:r>
          </a:p>
          <a:p>
            <a:pPr lvl="1"/>
            <a:r>
              <a:rPr lang="de-DE" dirty="0"/>
              <a:t>Wortinterpretation </a:t>
            </a:r>
          </a:p>
          <a:p>
            <a:pPr lvl="1"/>
            <a:r>
              <a:rPr lang="de-DE" dirty="0"/>
              <a:t>systematisch-logische Auslegung</a:t>
            </a:r>
          </a:p>
          <a:p>
            <a:pPr lvl="1"/>
            <a:r>
              <a:rPr lang="de-DE" dirty="0"/>
              <a:t>historische Auslegung</a:t>
            </a:r>
          </a:p>
          <a:p>
            <a:pPr lvl="1"/>
            <a:r>
              <a:rPr lang="de-DE" dirty="0"/>
              <a:t>objektiv-telelogische Auslegung</a:t>
            </a:r>
          </a:p>
          <a:p>
            <a:pPr lvl="1"/>
            <a:r>
              <a:rPr lang="de-DE" dirty="0"/>
              <a:t>europarechtskonforme Auslegung</a:t>
            </a:r>
          </a:p>
          <a:p>
            <a:r>
              <a:rPr lang="de-DE" b="1" dirty="0"/>
              <a:t>Ergänzende Rechtsfortbildung</a:t>
            </a:r>
          </a:p>
          <a:p>
            <a:pPr lvl="1"/>
            <a:r>
              <a:rPr lang="de-DE" dirty="0"/>
              <a:t>Analogie bei Vorliegen einer Lücke (oder Umkehrschluss)</a:t>
            </a:r>
          </a:p>
          <a:p>
            <a:pPr lvl="1"/>
            <a:r>
              <a:rPr lang="de-DE" dirty="0"/>
              <a:t>Teleologische Reduktion</a:t>
            </a:r>
          </a:p>
        </p:txBody>
      </p:sp>
      <p:sp>
        <p:nvSpPr>
          <p:cNvPr id="4" name="Title 3">
            <a:extLst>
              <a:ext uri="{FF2B5EF4-FFF2-40B4-BE49-F238E27FC236}">
                <a16:creationId xmlns:a16="http://schemas.microsoft.com/office/drawing/2014/main" id="{49566A59-A1DB-4A0B-BDA4-EFB90F257EE0}"/>
              </a:ext>
            </a:extLst>
          </p:cNvPr>
          <p:cNvSpPr>
            <a:spLocks noGrp="1"/>
          </p:cNvSpPr>
          <p:nvPr>
            <p:ph type="ctrTitle"/>
          </p:nvPr>
        </p:nvSpPr>
        <p:spPr/>
        <p:txBody>
          <a:bodyPr/>
          <a:lstStyle/>
          <a:p>
            <a:r>
              <a:rPr lang="de-DE" dirty="0"/>
              <a:t>Auslegungsmethoden - Grobüberblick</a:t>
            </a:r>
            <a:endParaRPr lang="de-AT" dirty="0"/>
          </a:p>
        </p:txBody>
      </p:sp>
    </p:spTree>
    <p:extLst>
      <p:ext uri="{BB962C8B-B14F-4D97-AF65-F5344CB8AC3E}">
        <p14:creationId xmlns:p14="http://schemas.microsoft.com/office/powerpoint/2010/main" val="992874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3A41A-6049-4A57-A7D5-A66BB800F84F}"/>
              </a:ext>
            </a:extLst>
          </p:cNvPr>
          <p:cNvSpPr>
            <a:spLocks noGrp="1"/>
          </p:cNvSpPr>
          <p:nvPr>
            <p:ph sz="quarter" idx="13"/>
          </p:nvPr>
        </p:nvSpPr>
        <p:spPr/>
        <p:txBody>
          <a:bodyPr/>
          <a:lstStyle/>
          <a:p>
            <a:r>
              <a:rPr lang="de-AT" dirty="0"/>
              <a:t>Nach § 46 Abs 2 </a:t>
            </a:r>
            <a:r>
              <a:rPr lang="de-AT" dirty="0" err="1"/>
              <a:t>lit</a:t>
            </a:r>
            <a:r>
              <a:rPr lang="de-AT" dirty="0"/>
              <a:t> a BB-PO 1966 und BB-PG sind anrechenbare Ruhegenusszeiten „die in einem Dienstverhältnis bei einem inländischen öffentlich-rechtlichen Dienstgeber, bei den Österreichischen Bundesbahnen, deren Betriebsvorgängern oder einer dem öffentlichen Verkehr dienenden inländischen Eisenbahnunternehmung zurückgelegte Zeit“</a:t>
            </a:r>
          </a:p>
          <a:p>
            <a:r>
              <a:rPr lang="de-AT" dirty="0"/>
              <a:t>Kläger war vor seiner Tätigkeit bei den ÖBB </a:t>
            </a:r>
            <a:r>
              <a:rPr lang="de-AT" dirty="0" err="1"/>
              <a:t>Liftwart</a:t>
            </a:r>
            <a:r>
              <a:rPr lang="de-AT" dirty="0"/>
              <a:t> in Tirol</a:t>
            </a:r>
          </a:p>
          <a:p>
            <a:r>
              <a:rPr lang="de-DE" dirty="0"/>
              <a:t>Ist eine Seilbahn eine „Eisenbahn“ </a:t>
            </a:r>
            <a:r>
              <a:rPr lang="de-DE" dirty="0" err="1"/>
              <a:t>iSd</a:t>
            </a:r>
            <a:r>
              <a:rPr lang="de-DE" dirty="0"/>
              <a:t> </a:t>
            </a:r>
            <a:r>
              <a:rPr lang="de-AT" dirty="0">
                <a:hlinkClick r:id="rId2"/>
              </a:rPr>
              <a:t>BB-PO 1966</a:t>
            </a:r>
            <a:r>
              <a:rPr lang="de-AT" dirty="0"/>
              <a:t>/BB-PG </a:t>
            </a:r>
            <a:r>
              <a:rPr lang="de-DE" dirty="0"/>
              <a:t>?</a:t>
            </a:r>
            <a:r>
              <a:rPr lang="de-AT" dirty="0"/>
              <a:t> </a:t>
            </a:r>
          </a:p>
          <a:p>
            <a:pPr marL="0" indent="0" algn="ctr">
              <a:buNone/>
            </a:pPr>
            <a:r>
              <a:rPr lang="de-AT" dirty="0">
                <a:sym typeface="Wingdings" panose="05000000000000000000" pitchFamily="2" charset="2"/>
              </a:rPr>
              <a:t> </a:t>
            </a:r>
            <a:r>
              <a:rPr lang="de-AT" dirty="0"/>
              <a:t>OGH </a:t>
            </a:r>
            <a:r>
              <a:rPr lang="de-AT" dirty="0">
                <a:hlinkClick r:id="rId3"/>
              </a:rPr>
              <a:t>8 </a:t>
            </a:r>
            <a:r>
              <a:rPr lang="de-AT" dirty="0" err="1">
                <a:hlinkClick r:id="rId3"/>
              </a:rPr>
              <a:t>ObA</a:t>
            </a:r>
            <a:r>
              <a:rPr lang="de-AT" dirty="0">
                <a:hlinkClick r:id="rId3"/>
              </a:rPr>
              <a:t> 89/22d</a:t>
            </a:r>
            <a:endParaRPr lang="de-AT" dirty="0"/>
          </a:p>
          <a:p>
            <a:pPr marL="0" indent="0" algn="ctr">
              <a:buNone/>
            </a:pPr>
            <a:endParaRPr lang="de-AT" dirty="0"/>
          </a:p>
          <a:p>
            <a:pPr marL="0" indent="0" algn="ctr">
              <a:buNone/>
            </a:pPr>
            <a:endParaRPr lang="de-AT" dirty="0"/>
          </a:p>
          <a:p>
            <a:pPr marL="0" indent="0" algn="ctr">
              <a:buNone/>
            </a:pPr>
            <a:endParaRPr lang="de-AT" dirty="0"/>
          </a:p>
          <a:p>
            <a:endParaRPr lang="de-DE" dirty="0"/>
          </a:p>
          <a:p>
            <a:pPr marL="594966" indent="0">
              <a:buNone/>
            </a:pPr>
            <a:endParaRPr lang="de-DE" dirty="0"/>
          </a:p>
        </p:txBody>
      </p:sp>
      <p:sp>
        <p:nvSpPr>
          <p:cNvPr id="4" name="Title 3">
            <a:extLst>
              <a:ext uri="{FF2B5EF4-FFF2-40B4-BE49-F238E27FC236}">
                <a16:creationId xmlns:a16="http://schemas.microsoft.com/office/drawing/2014/main" id="{49566A59-A1DB-4A0B-BDA4-EFB90F257EE0}"/>
              </a:ext>
            </a:extLst>
          </p:cNvPr>
          <p:cNvSpPr>
            <a:spLocks noGrp="1"/>
          </p:cNvSpPr>
          <p:nvPr>
            <p:ph type="ctrTitle"/>
          </p:nvPr>
        </p:nvSpPr>
        <p:spPr/>
        <p:txBody>
          <a:bodyPr/>
          <a:lstStyle/>
          <a:p>
            <a:r>
              <a:rPr lang="de-DE" dirty="0"/>
              <a:t>Fallbeispiel 1 – Wortinterpretation („Eisenbahn/Seilbahn“):</a:t>
            </a:r>
            <a:endParaRPr lang="de-AT" dirty="0"/>
          </a:p>
        </p:txBody>
      </p:sp>
    </p:spTree>
    <p:extLst>
      <p:ext uri="{BB962C8B-B14F-4D97-AF65-F5344CB8AC3E}">
        <p14:creationId xmlns:p14="http://schemas.microsoft.com/office/powerpoint/2010/main" val="33401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3A41A-6049-4A57-A7D5-A66BB800F84F}"/>
              </a:ext>
            </a:extLst>
          </p:cNvPr>
          <p:cNvSpPr>
            <a:spLocks noGrp="1"/>
          </p:cNvSpPr>
          <p:nvPr>
            <p:ph sz="quarter" idx="13"/>
          </p:nvPr>
        </p:nvSpPr>
        <p:spPr/>
        <p:txBody>
          <a:bodyPr/>
          <a:lstStyle/>
          <a:p>
            <a:r>
              <a:rPr lang="de-DE" dirty="0"/>
              <a:t>Stadt Linz und BAWAG-PSK schließen </a:t>
            </a:r>
            <a:r>
              <a:rPr lang="de-DE" dirty="0" err="1"/>
              <a:t>Zinsswap</a:t>
            </a:r>
            <a:r>
              <a:rPr lang="de-DE" dirty="0"/>
              <a:t> zu Darlehen ab, Genehmigung der OÖ Landesregierung wird nicht eingeholt</a:t>
            </a:r>
          </a:p>
          <a:p>
            <a:r>
              <a:rPr lang="de-DE" dirty="0"/>
              <a:t>§ 78 Abs 1 Z 2 Statut für die Landeshauptstadt Linz idF </a:t>
            </a:r>
            <a:r>
              <a:rPr lang="de-AT" dirty="0" err="1"/>
              <a:t>LGBl.Nr</a:t>
            </a:r>
            <a:r>
              <a:rPr lang="de-AT" dirty="0"/>
              <a:t>. 7/1992: </a:t>
            </a:r>
          </a:p>
          <a:p>
            <a:pPr marL="0" indent="0">
              <a:buNone/>
            </a:pPr>
            <a:r>
              <a:rPr lang="de-AT" dirty="0"/>
              <a:t>	„(1) Maßnahmen der Stadt, die der Genehmigung der 	Landesregierung bedürfen, sind außer den in sonstigen gesetzlichen 	Vorschriften vorgesehenen Fällen folgende: (…)  </a:t>
            </a:r>
          </a:p>
          <a:p>
            <a:pPr marL="0" indent="0">
              <a:buNone/>
            </a:pPr>
            <a:r>
              <a:rPr lang="de-AT" dirty="0">
                <a:effectLst/>
              </a:rPr>
              <a:t>	2. der </a:t>
            </a:r>
            <a:r>
              <a:rPr lang="de-AT" dirty="0" err="1">
                <a:effectLst/>
              </a:rPr>
              <a:t>Abschluß</a:t>
            </a:r>
            <a:r>
              <a:rPr lang="de-AT" dirty="0">
                <a:effectLst/>
              </a:rPr>
              <a:t> von Darlehensverträgen, wenn durch die Aufnahme des 	Darlehens der jährliche Gesamtschuldendienst der Stadt 15% der 	Einnahmen des ordentlichen Voranschlages des laufenden 	Rechnungsjahres übersteigen würde;“</a:t>
            </a:r>
          </a:p>
          <a:p>
            <a:r>
              <a:rPr lang="de-DE" dirty="0"/>
              <a:t>Ist der </a:t>
            </a:r>
            <a:r>
              <a:rPr lang="de-DE" dirty="0" err="1"/>
              <a:t>Zinsswap</a:t>
            </a:r>
            <a:r>
              <a:rPr lang="de-DE" dirty="0"/>
              <a:t> wirksam?</a:t>
            </a:r>
            <a:r>
              <a:rPr lang="de-AT" dirty="0"/>
              <a:t> </a:t>
            </a:r>
          </a:p>
          <a:p>
            <a:pPr marL="0" indent="0" algn="ctr">
              <a:buNone/>
            </a:pPr>
            <a:r>
              <a:rPr lang="de-AT" dirty="0">
                <a:sym typeface="Wingdings" panose="05000000000000000000" pitchFamily="2" charset="2"/>
              </a:rPr>
              <a:t> </a:t>
            </a:r>
            <a:r>
              <a:rPr lang="de-AT" dirty="0"/>
              <a:t>OGH </a:t>
            </a:r>
            <a:r>
              <a:rPr lang="de-AT" dirty="0">
                <a:hlinkClick r:id="rId2"/>
              </a:rPr>
              <a:t>10 Ob 18/21a</a:t>
            </a:r>
            <a:endParaRPr lang="de-AT" dirty="0"/>
          </a:p>
          <a:p>
            <a:pPr marL="0" indent="0" algn="ctr">
              <a:buNone/>
            </a:pPr>
            <a:endParaRPr lang="de-AT" dirty="0"/>
          </a:p>
          <a:p>
            <a:pPr marL="0" indent="0" algn="ctr">
              <a:buNone/>
            </a:pPr>
            <a:endParaRPr lang="de-AT" dirty="0"/>
          </a:p>
          <a:p>
            <a:endParaRPr lang="de-DE" dirty="0"/>
          </a:p>
          <a:p>
            <a:pPr marL="594966" indent="0">
              <a:buNone/>
            </a:pPr>
            <a:endParaRPr lang="de-DE" dirty="0"/>
          </a:p>
        </p:txBody>
      </p:sp>
      <p:sp>
        <p:nvSpPr>
          <p:cNvPr id="4" name="Title 3">
            <a:extLst>
              <a:ext uri="{FF2B5EF4-FFF2-40B4-BE49-F238E27FC236}">
                <a16:creationId xmlns:a16="http://schemas.microsoft.com/office/drawing/2014/main" id="{49566A59-A1DB-4A0B-BDA4-EFB90F257EE0}"/>
              </a:ext>
            </a:extLst>
          </p:cNvPr>
          <p:cNvSpPr>
            <a:spLocks noGrp="1"/>
          </p:cNvSpPr>
          <p:nvPr>
            <p:ph type="ctrTitle"/>
          </p:nvPr>
        </p:nvSpPr>
        <p:spPr/>
        <p:txBody>
          <a:bodyPr/>
          <a:lstStyle/>
          <a:p>
            <a:r>
              <a:rPr lang="de-DE" dirty="0"/>
              <a:t>Fallbeispiel 2 – Analogie („Swap/Darlehen“):</a:t>
            </a:r>
            <a:endParaRPr lang="de-AT" dirty="0"/>
          </a:p>
        </p:txBody>
      </p:sp>
    </p:spTree>
    <p:extLst>
      <p:ext uri="{BB962C8B-B14F-4D97-AF65-F5344CB8AC3E}">
        <p14:creationId xmlns:p14="http://schemas.microsoft.com/office/powerpoint/2010/main" val="186182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3A41A-6049-4A57-A7D5-A66BB800F84F}"/>
              </a:ext>
            </a:extLst>
          </p:cNvPr>
          <p:cNvSpPr>
            <a:spLocks noGrp="1"/>
          </p:cNvSpPr>
          <p:nvPr>
            <p:ph sz="quarter" idx="13"/>
          </p:nvPr>
        </p:nvSpPr>
        <p:spPr/>
        <p:txBody>
          <a:bodyPr/>
          <a:lstStyle/>
          <a:p>
            <a:r>
              <a:rPr lang="de-DE" dirty="0"/>
              <a:t>Zwei – hinsichtlich der Rechtsfrage – ähnliche Fälle: </a:t>
            </a:r>
          </a:p>
          <a:p>
            <a:pPr lvl="1"/>
            <a:r>
              <a:rPr lang="de-DE" dirty="0"/>
              <a:t>Zypriotische Bank begibt Nachranganleihen und wird auf österreichische 100%-Mutter verschmolzen. </a:t>
            </a:r>
          </a:p>
          <a:p>
            <a:pPr lvl="1"/>
            <a:r>
              <a:rPr lang="de-DE" dirty="0"/>
              <a:t>Österreichische Bank begibt Ergänzungskapitalanleihen und spaltet Teilbetrieb auf 100%-Mutter</a:t>
            </a:r>
          </a:p>
          <a:p>
            <a:pPr lvl="1"/>
            <a:r>
              <a:rPr lang="de-DE" dirty="0"/>
              <a:t>Im Zuge der Umgründung wird jeweils erklärt, die Anleihen gemäß </a:t>
            </a:r>
            <a:br>
              <a:rPr lang="de-DE" dirty="0"/>
            </a:br>
            <a:r>
              <a:rPr lang="de-DE" dirty="0">
                <a:hlinkClick r:id="rId2"/>
              </a:rPr>
              <a:t>§ 226 Abs 3 AktG</a:t>
            </a:r>
            <a:r>
              <a:rPr lang="de-DE" dirty="0"/>
              <a:t>/</a:t>
            </a:r>
            <a:r>
              <a:rPr lang="de-DE" dirty="0">
                <a:hlinkClick r:id="rId3"/>
              </a:rPr>
              <a:t>§ 23 </a:t>
            </a:r>
            <a:r>
              <a:rPr lang="de-DE" dirty="0" err="1">
                <a:hlinkClick r:id="rId3"/>
              </a:rPr>
              <a:t>dUmwG</a:t>
            </a:r>
            <a:r>
              <a:rPr lang="de-DE" dirty="0"/>
              <a:t> </a:t>
            </a:r>
            <a:r>
              <a:rPr lang="de-DE" dirty="0" err="1"/>
              <a:t>bzw</a:t>
            </a:r>
            <a:r>
              <a:rPr lang="de-DE" dirty="0"/>
              <a:t> </a:t>
            </a:r>
            <a:r>
              <a:rPr lang="de-DE" dirty="0">
                <a:hlinkClick r:id="rId4"/>
              </a:rPr>
              <a:t>§ 15 Abs 5 </a:t>
            </a:r>
            <a:r>
              <a:rPr lang="de-DE" dirty="0" err="1">
                <a:hlinkClick r:id="rId4"/>
              </a:rPr>
              <a:t>SpaltG</a:t>
            </a:r>
            <a:r>
              <a:rPr lang="de-DE" dirty="0"/>
              <a:t> zu beenden.</a:t>
            </a:r>
          </a:p>
          <a:p>
            <a:r>
              <a:rPr lang="de-DE" dirty="0"/>
              <a:t>Sind die Anleihen nach wie vor wirksam aufrecht?</a:t>
            </a:r>
            <a:r>
              <a:rPr lang="de-AT" dirty="0"/>
              <a:t> </a:t>
            </a:r>
          </a:p>
          <a:p>
            <a:pPr marL="0" indent="0" algn="ctr">
              <a:buNone/>
            </a:pPr>
            <a:r>
              <a:rPr lang="de-AT" dirty="0">
                <a:sym typeface="Wingdings" panose="05000000000000000000" pitchFamily="2" charset="2"/>
              </a:rPr>
              <a:t> </a:t>
            </a:r>
            <a:r>
              <a:rPr lang="de-AT" dirty="0"/>
              <a:t>EuGH </a:t>
            </a:r>
            <a:r>
              <a:rPr lang="de-AT" dirty="0">
                <a:hlinkClick r:id="rId5"/>
              </a:rPr>
              <a:t>C‑483/14</a:t>
            </a:r>
            <a:r>
              <a:rPr lang="de-AT" dirty="0"/>
              <a:t> und OGH </a:t>
            </a:r>
            <a:r>
              <a:rPr lang="de-AT" dirty="0">
                <a:hlinkClick r:id="rId6"/>
              </a:rPr>
              <a:t>6 Ob 80/16g</a:t>
            </a:r>
            <a:r>
              <a:rPr lang="de-AT" dirty="0"/>
              <a:t> und </a:t>
            </a:r>
            <a:r>
              <a:rPr lang="de-AT" dirty="0">
                <a:hlinkClick r:id="rId7"/>
              </a:rPr>
              <a:t>1 Ob 93/16g</a:t>
            </a:r>
            <a:endParaRPr lang="de-AT" dirty="0"/>
          </a:p>
          <a:p>
            <a:pPr marL="0" indent="0" algn="ctr">
              <a:buNone/>
            </a:pPr>
            <a:endParaRPr lang="de-AT" dirty="0"/>
          </a:p>
          <a:p>
            <a:pPr marL="0" indent="0" algn="ctr">
              <a:buNone/>
            </a:pPr>
            <a:endParaRPr lang="de-AT" dirty="0"/>
          </a:p>
          <a:p>
            <a:endParaRPr lang="de-DE" dirty="0"/>
          </a:p>
          <a:p>
            <a:pPr marL="594966" indent="0">
              <a:buNone/>
            </a:pPr>
            <a:endParaRPr lang="de-DE" dirty="0"/>
          </a:p>
        </p:txBody>
      </p:sp>
      <p:sp>
        <p:nvSpPr>
          <p:cNvPr id="4" name="Title 3">
            <a:extLst>
              <a:ext uri="{FF2B5EF4-FFF2-40B4-BE49-F238E27FC236}">
                <a16:creationId xmlns:a16="http://schemas.microsoft.com/office/drawing/2014/main" id="{49566A59-A1DB-4A0B-BDA4-EFB90F257EE0}"/>
              </a:ext>
            </a:extLst>
          </p:cNvPr>
          <p:cNvSpPr>
            <a:spLocks noGrp="1"/>
          </p:cNvSpPr>
          <p:nvPr>
            <p:ph type="ctrTitle"/>
          </p:nvPr>
        </p:nvSpPr>
        <p:spPr/>
        <p:txBody>
          <a:bodyPr/>
          <a:lstStyle/>
          <a:p>
            <a:r>
              <a:rPr lang="de-DE" dirty="0"/>
              <a:t>Fallbeispiel 3 – richtlinienkonforme Interpretation („Gläubigerschutz“):</a:t>
            </a:r>
            <a:endParaRPr lang="de-AT" dirty="0"/>
          </a:p>
        </p:txBody>
      </p:sp>
    </p:spTree>
    <p:extLst>
      <p:ext uri="{BB962C8B-B14F-4D97-AF65-F5344CB8AC3E}">
        <p14:creationId xmlns:p14="http://schemas.microsoft.com/office/powerpoint/2010/main" val="333978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3A41A-6049-4A57-A7D5-A66BB800F84F}"/>
              </a:ext>
            </a:extLst>
          </p:cNvPr>
          <p:cNvSpPr>
            <a:spLocks noGrp="1"/>
          </p:cNvSpPr>
          <p:nvPr>
            <p:ph sz="quarter" idx="13"/>
          </p:nvPr>
        </p:nvSpPr>
        <p:spPr/>
        <p:txBody>
          <a:bodyPr/>
          <a:lstStyle/>
          <a:p>
            <a:r>
              <a:rPr lang="de-DE" dirty="0"/>
              <a:t>Küchenhersteller verkauft Küche bei einer Messe um </a:t>
            </a:r>
            <a:r>
              <a:rPr lang="de-DE" b="1" dirty="0"/>
              <a:t>EUR 10.924,70</a:t>
            </a:r>
            <a:r>
              <a:rPr lang="de-DE" dirty="0"/>
              <a:t>.</a:t>
            </a:r>
          </a:p>
          <a:p>
            <a:r>
              <a:rPr lang="de-AT" dirty="0"/>
              <a:t>Der Kunde, Verbraucher, tritt rechtswidrig zurück. Der Küchenhersteller hat einen entgangenen Gewinn von</a:t>
            </a:r>
            <a:r>
              <a:rPr lang="de-DE" dirty="0"/>
              <a:t> </a:t>
            </a:r>
            <a:r>
              <a:rPr lang="de-DE" b="1" dirty="0"/>
              <a:t>EUR 5,270.60</a:t>
            </a:r>
            <a:r>
              <a:rPr lang="de-DE" dirty="0"/>
              <a:t>.</a:t>
            </a:r>
          </a:p>
          <a:p>
            <a:r>
              <a:rPr lang="de-DE" dirty="0"/>
              <a:t>Die AGB des Küchenherstellers enthalten folgende Klausel:</a:t>
            </a:r>
          </a:p>
          <a:p>
            <a:r>
              <a:rPr lang="de-DE" dirty="0"/>
              <a:t>„</a:t>
            </a:r>
            <a:r>
              <a:rPr lang="de-AT" dirty="0"/>
              <a:t>Tritt der Kunde – ohne dazu berechtigt zu sein – vom Vertrag zurück oder begehrt er seine Aufhebung, so haben wir die Wahl, auf die Erfüllung des Vertrags zu bestehen oder der Aufhebung des Vertrags zuzustimmen; im letzteren Fall ist der Kunde verpflichtet, nach unserer Wahl </a:t>
            </a:r>
            <a:r>
              <a:rPr lang="de-AT" b="1" dirty="0"/>
              <a:t>einen pauschalierten Schadensersatz in Höhe von 20 % des Bruttorechnungsbetrages oder den tatsächlich entstandenen Schaden zu bezahlen</a:t>
            </a:r>
            <a:r>
              <a:rPr lang="de-AT" dirty="0"/>
              <a:t>.</a:t>
            </a:r>
            <a:r>
              <a:rPr lang="de-DE" dirty="0"/>
              <a:t>“</a:t>
            </a:r>
          </a:p>
          <a:p>
            <a:r>
              <a:rPr lang="de-DE" dirty="0"/>
              <a:t>Welchen Anspruch hat der Küchenhersteller gegen den Kunden?</a:t>
            </a:r>
            <a:r>
              <a:rPr lang="de-AT" dirty="0"/>
              <a:t> </a:t>
            </a:r>
          </a:p>
          <a:p>
            <a:pPr marL="0" indent="0" algn="ctr">
              <a:buNone/>
            </a:pPr>
            <a:r>
              <a:rPr lang="de-AT" dirty="0">
                <a:sym typeface="Wingdings" panose="05000000000000000000" pitchFamily="2" charset="2"/>
              </a:rPr>
              <a:t> </a:t>
            </a:r>
            <a:r>
              <a:rPr lang="de-AT" dirty="0"/>
              <a:t>EuGH </a:t>
            </a:r>
            <a:r>
              <a:rPr lang="de-AT" dirty="0">
                <a:hlinkClick r:id="rId2"/>
              </a:rPr>
              <a:t>C-625/21</a:t>
            </a:r>
            <a:r>
              <a:rPr lang="de-AT" dirty="0"/>
              <a:t> und OGH </a:t>
            </a:r>
            <a:r>
              <a:rPr lang="de-AT" dirty="0">
                <a:hlinkClick r:id="rId3"/>
              </a:rPr>
              <a:t>4 Ob 236/22z</a:t>
            </a:r>
            <a:endParaRPr lang="de-AT" dirty="0"/>
          </a:p>
          <a:p>
            <a:endParaRPr lang="de-DE" dirty="0"/>
          </a:p>
          <a:p>
            <a:pPr marL="594966" indent="0">
              <a:buNone/>
            </a:pPr>
            <a:endParaRPr lang="de-DE" dirty="0"/>
          </a:p>
        </p:txBody>
      </p:sp>
      <p:sp>
        <p:nvSpPr>
          <p:cNvPr id="4" name="Title 3">
            <a:extLst>
              <a:ext uri="{FF2B5EF4-FFF2-40B4-BE49-F238E27FC236}">
                <a16:creationId xmlns:a16="http://schemas.microsoft.com/office/drawing/2014/main" id="{49566A59-A1DB-4A0B-BDA4-EFB90F257EE0}"/>
              </a:ext>
            </a:extLst>
          </p:cNvPr>
          <p:cNvSpPr>
            <a:spLocks noGrp="1"/>
          </p:cNvSpPr>
          <p:nvPr>
            <p:ph type="ctrTitle"/>
          </p:nvPr>
        </p:nvSpPr>
        <p:spPr/>
        <p:txBody>
          <a:bodyPr/>
          <a:lstStyle/>
          <a:p>
            <a:r>
              <a:rPr lang="de-DE" dirty="0"/>
              <a:t>Fallbeispiel 4 – richtlinienkonforme Interpretation („</a:t>
            </a:r>
            <a:r>
              <a:rPr lang="de-DE" dirty="0" err="1"/>
              <a:t>Gupfinger</a:t>
            </a:r>
            <a:r>
              <a:rPr lang="de-DE" dirty="0"/>
              <a:t>“):</a:t>
            </a:r>
            <a:endParaRPr lang="de-AT" dirty="0"/>
          </a:p>
        </p:txBody>
      </p:sp>
    </p:spTree>
    <p:extLst>
      <p:ext uri="{BB962C8B-B14F-4D97-AF65-F5344CB8AC3E}">
        <p14:creationId xmlns:p14="http://schemas.microsoft.com/office/powerpoint/2010/main" val="1066136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3A41A-6049-4A57-A7D5-A66BB800F84F}"/>
              </a:ext>
            </a:extLst>
          </p:cNvPr>
          <p:cNvSpPr>
            <a:spLocks noGrp="1"/>
          </p:cNvSpPr>
          <p:nvPr>
            <p:ph sz="quarter" idx="13"/>
          </p:nvPr>
        </p:nvSpPr>
        <p:spPr/>
        <p:txBody>
          <a:bodyPr/>
          <a:lstStyle/>
          <a:p>
            <a:r>
              <a:rPr lang="de-DE" dirty="0"/>
              <a:t>AGB Fitnesscenter: „[1] </a:t>
            </a:r>
            <a:r>
              <a:rPr lang="de-AT" dirty="0"/>
              <a:t>Zu Beginn der Mitgliedschaft wird eine einmalige Pauschale von 19,90 € für die Verwaltung erhoben. [2] Das Eintrittsmedium (Karte oder </a:t>
            </a:r>
            <a:r>
              <a:rPr lang="de-AT" dirty="0" err="1"/>
              <a:t>Chipband</a:t>
            </a:r>
            <a:r>
              <a:rPr lang="de-AT" dirty="0"/>
              <a:t>) bleibt im Besitz des Mitglieds und wird ebenfalls mit einer Gebühr von 19,90 € berechnet. [3] Halbjährlich wird eine Servicepauschale in Höhe von 19,90 € erhoben. [4] Sämtliche Beträge enthalten die gesetzliche Mehrwertsteuer.“</a:t>
            </a:r>
          </a:p>
          <a:p>
            <a:r>
              <a:rPr lang="de-DE" dirty="0"/>
              <a:t>Ist diese Klausel wirksam?</a:t>
            </a:r>
          </a:p>
          <a:p>
            <a:endParaRPr lang="de-DE" dirty="0"/>
          </a:p>
          <a:p>
            <a:pPr marL="0" indent="0" algn="ctr">
              <a:buNone/>
            </a:pPr>
            <a:r>
              <a:rPr lang="de-AT" dirty="0">
                <a:sym typeface="Wingdings" panose="05000000000000000000" pitchFamily="2" charset="2"/>
              </a:rPr>
              <a:t> </a:t>
            </a:r>
            <a:r>
              <a:rPr lang="de-AT" dirty="0"/>
              <a:t>OGH </a:t>
            </a:r>
            <a:r>
              <a:rPr lang="de-AT" dirty="0">
                <a:hlinkClick r:id="rId2"/>
              </a:rPr>
              <a:t>4 Ob 59/22p</a:t>
            </a:r>
            <a:endParaRPr lang="de-AT" dirty="0"/>
          </a:p>
          <a:p>
            <a:pPr marL="0" indent="0">
              <a:buNone/>
            </a:pPr>
            <a:endParaRPr lang="de-AT" dirty="0"/>
          </a:p>
        </p:txBody>
      </p:sp>
      <p:sp>
        <p:nvSpPr>
          <p:cNvPr id="4" name="Title 3">
            <a:extLst>
              <a:ext uri="{FF2B5EF4-FFF2-40B4-BE49-F238E27FC236}">
                <a16:creationId xmlns:a16="http://schemas.microsoft.com/office/drawing/2014/main" id="{49566A59-A1DB-4A0B-BDA4-EFB90F257EE0}"/>
              </a:ext>
            </a:extLst>
          </p:cNvPr>
          <p:cNvSpPr>
            <a:spLocks noGrp="1"/>
          </p:cNvSpPr>
          <p:nvPr>
            <p:ph type="ctrTitle"/>
          </p:nvPr>
        </p:nvSpPr>
        <p:spPr/>
        <p:txBody>
          <a:bodyPr/>
          <a:lstStyle/>
          <a:p>
            <a:r>
              <a:rPr lang="de-DE" dirty="0"/>
              <a:t>Fallbeispiel 5 – richtlinienkonforme Interpretation („Einmalige Pauschale“):</a:t>
            </a:r>
            <a:endParaRPr lang="de-AT" dirty="0"/>
          </a:p>
        </p:txBody>
      </p:sp>
    </p:spTree>
    <p:extLst>
      <p:ext uri="{BB962C8B-B14F-4D97-AF65-F5344CB8AC3E}">
        <p14:creationId xmlns:p14="http://schemas.microsoft.com/office/powerpoint/2010/main" val="3855554294"/>
      </p:ext>
    </p:extLst>
  </p:cSld>
  <p:clrMapOvr>
    <a:masterClrMapping/>
  </p:clrMapOvr>
</p:sld>
</file>

<file path=ppt/theme/theme1.xml><?xml version="1.0" encoding="utf-8"?>
<a:theme xmlns:a="http://schemas.openxmlformats.org/drawingml/2006/main" name="Office Theme">
  <a:themeElements>
    <a:clrScheme name="Custom 1">
      <a:dk1>
        <a:srgbClr val="404649"/>
      </a:dk1>
      <a:lt1>
        <a:srgbClr val="FFFFFF"/>
      </a:lt1>
      <a:dk2>
        <a:srgbClr val="7D1932"/>
      </a:dk2>
      <a:lt2>
        <a:srgbClr val="FFFFFF"/>
      </a:lt2>
      <a:accent1>
        <a:srgbClr val="404649"/>
      </a:accent1>
      <a:accent2>
        <a:srgbClr val="7D1932"/>
      </a:accent2>
      <a:accent3>
        <a:srgbClr val="EFECE7"/>
      </a:accent3>
      <a:accent4>
        <a:srgbClr val="DED2C4"/>
      </a:accent4>
      <a:accent5>
        <a:srgbClr val="9D9188"/>
      </a:accent5>
      <a:accent6>
        <a:srgbClr val="FFFCF7"/>
      </a:accent6>
      <a:hlink>
        <a:srgbClr val="404649"/>
      </a:hlink>
      <a:folHlink>
        <a:srgbClr val="7D1932"/>
      </a:folHlink>
    </a:clrScheme>
    <a:fontScheme name="Schoenherr">
      <a:majorFont>
        <a:latin typeface="Georgi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e methode machts WS_25 26(24295387.1).potm" id="{21E8E557-9591-406D-B1E4-34C672D32B84}" vid="{0D47B9F3-DB11-435C-B273-642E9B3AFE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4.xml><?xml version="1.0" encoding="utf-8"?>
<properties xmlns="http://www.imanage.com/work/xmlschema">
  <documentid>MANDATES!25431822.1</documentid>
  <senderid>VPLISCHKE</senderid>
  <senderemail>V.HOLY@SCHOENHERR.EU</senderemail>
  <lastmodified>2026-06-10T12:48:23.0000000+02:00</lastmodified>
  <database>MANDATES</database>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41EB3BCB561647BFAB1C814B49EE32" ma:contentTypeVersion="10" ma:contentTypeDescription="Create a new document." ma:contentTypeScope="" ma:versionID="a5ed919d0069103639fc70ebe0012007">
  <xsd:schema xmlns:xsd="http://www.w3.org/2001/XMLSchema" xmlns:xs="http://www.w3.org/2001/XMLSchema" xmlns:p="http://schemas.microsoft.com/office/2006/metadata/properties" xmlns:ns2="632b8846-03da-495f-a339-f6a7c3adcc0f" xmlns:ns3="422cf0e6-b5a8-4760-93c6-b124dc1c238a" targetNamespace="http://schemas.microsoft.com/office/2006/metadata/properties" ma:root="true" ma:fieldsID="feee14beaaf304fc7f6c25ebe97d923a" ns2:_="" ns3:_="">
    <xsd:import namespace="632b8846-03da-495f-a339-f6a7c3adcc0f"/>
    <xsd:import namespace="422cf0e6-b5a8-4760-93c6-b124dc1c23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2b8846-03da-495f-a339-f6a7c3adc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23ec7c-d16c-42f2-baa9-4aaa6e56e8a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2cf0e6-b5a8-4760-93c6-b124dc1c238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8b87441-89cc-4cfe-a6e0-36ce66cfb51a}" ma:internalName="TaxCatchAll" ma:showField="CatchAllData" ma:web="422cf0e6-b5a8-4760-93c6-b124dc1c23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22cf0e6-b5a8-4760-93c6-b124dc1c238a" xsi:nil="true"/>
    <lcf76f155ced4ddcb4097134ff3c332f xmlns="632b8846-03da-495f-a339-f6a7c3adcc0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87E4275-2A7D-49DA-BAF6-BE55B13474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2b8846-03da-495f-a339-f6a7c3adcc0f"/>
    <ds:schemaRef ds:uri="422cf0e6-b5a8-4760-93c6-b124dc1c23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8935CB-2D11-4EC5-A400-8572537AB3F0}">
  <ds:schemaRefs>
    <ds:schemaRef ds:uri="http://schemas.microsoft.com/sharepoint/v3/contenttype/forms"/>
  </ds:schemaRefs>
</ds:datastoreItem>
</file>

<file path=customXml/itemProps3.xml><?xml version="1.0" encoding="utf-8"?>
<ds:datastoreItem xmlns:ds="http://schemas.openxmlformats.org/officeDocument/2006/customXml" ds:itemID="{6AFE8F1A-CDF2-4C77-8FF9-3D155744B58C}">
  <ds:schemaRefs>
    <ds:schemaRef ds:uri="422cf0e6-b5a8-4760-93c6-b124dc1c238a"/>
    <ds:schemaRef ds:uri="http://schemas.openxmlformats.org/package/2006/metadata/core-properties"/>
    <ds:schemaRef ds:uri="http://purl.org/dc/terms/"/>
    <ds:schemaRef ds:uri="http://schemas.microsoft.com/office/2006/documentManagement/types"/>
    <ds:schemaRef ds:uri="http://purl.org/dc/elements/1.1/"/>
    <ds:schemaRef ds:uri="http://schemas.microsoft.com/office/infopath/2007/PartnerControls"/>
    <ds:schemaRef ds:uri="632b8846-03da-495f-a339-f6a7c3adcc0f"/>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die methode machts WS_25 26 (002)</Template>
  <TotalTime>0</TotalTime>
  <Words>859</Words>
  <Application>Microsoft Office PowerPoint</Application>
  <PresentationFormat>Custom</PresentationFormat>
  <Paragraphs>83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Georgia</vt:lpstr>
      <vt:lpstr>Verdana</vt:lpstr>
      <vt:lpstr>Wingdings</vt:lpstr>
      <vt:lpstr>Office Theme</vt:lpstr>
      <vt:lpstr>PowerPoint Presentation</vt:lpstr>
      <vt:lpstr>PowerPoint Presentation</vt:lpstr>
      <vt:lpstr>PowerPoint Presentation</vt:lpstr>
      <vt:lpstr>Auslegungsmethoden - Grobüberblick</vt:lpstr>
      <vt:lpstr>Fallbeispiel 1 – Wortinterpretation („Eisenbahn/Seilbahn“):</vt:lpstr>
      <vt:lpstr>Fallbeispiel 2 – Analogie („Swap/Darlehen“):</vt:lpstr>
      <vt:lpstr>Fallbeispiel 3 – richtlinienkonforme Interpretation („Gläubigerschutz“):</vt:lpstr>
      <vt:lpstr>Fallbeispiel 4 – richtlinienkonforme Interpretation („Gupfinger“):</vt:lpstr>
      <vt:lpstr>Fallbeispiel 5 – richtlinienkonforme Interpretation („Einmalige Pauschale“):</vt:lpstr>
      <vt:lpstr>Fallbeispiel 6 – richtlinienkonforme „Rechtsfindung“? („Dieselskandal“):</vt:lpstr>
      <vt:lpstr>Fallbeispiel 7 – EuGH vs OGH :</vt:lpstr>
      <vt:lpstr>PowerPoint Presentation</vt:lpstr>
      <vt:lpstr>PowerPoint Presentation</vt:lpstr>
    </vt:vector>
  </TitlesOfParts>
  <Company>Schoenherr Rechtsanwaelte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Schoenherr Rechtsanwaelte</dc:creator>
  <cp:lastModifiedBy>Schoenherr Rechtsanwaelte</cp:lastModifiedBy>
  <cp:revision>2</cp:revision>
  <cp:lastPrinted>2025-07-10T09:25:47Z</cp:lastPrinted>
  <dcterms:created xsi:type="dcterms:W3CDTF">2025-10-13T13:49:21Z</dcterms:created>
  <dcterms:modified xsi:type="dcterms:W3CDTF">2026-06-10T10:48:23Z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0x0101007B41EB3BCB561647BFAB1C814B49EE32</vt:lpwstr>
  </property>
</Properties>
</file>