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5"/>
  </p:sldMasterIdLst>
  <p:notesMasterIdLst>
    <p:notesMasterId r:id="rId20"/>
  </p:notesMasterIdLst>
  <p:handoutMasterIdLst>
    <p:handoutMasterId r:id="rId21"/>
  </p:handoutMasterIdLst>
  <p:sldIdLst>
    <p:sldId id="499" r:id="rId6"/>
    <p:sldId id="500" r:id="rId7"/>
    <p:sldId id="501" r:id="rId8"/>
    <p:sldId id="502" r:id="rId9"/>
    <p:sldId id="503" r:id="rId10"/>
    <p:sldId id="504" r:id="rId11"/>
    <p:sldId id="506" r:id="rId12"/>
    <p:sldId id="507" r:id="rId13"/>
    <p:sldId id="510" r:id="rId14"/>
    <p:sldId id="511" r:id="rId15"/>
    <p:sldId id="512" r:id="rId16"/>
    <p:sldId id="513" r:id="rId17"/>
    <p:sldId id="515" r:id="rId18"/>
    <p:sldId id="514" r:id="rId19"/>
  </p:sldIdLst>
  <p:sldSz cx="9144000" cy="6858000" type="screen4x3"/>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16" userDrawn="1">
          <p15:clr>
            <a:srgbClr val="A4A3A4"/>
          </p15:clr>
        </p15:guide>
        <p15:guide id="2" pos="2043"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8"/>
    <a:srgbClr val="000000"/>
    <a:srgbClr val="3677A8"/>
    <a:srgbClr val="FF0D8C"/>
    <a:srgbClr val="535455"/>
    <a:srgbClr val="43525A"/>
    <a:srgbClr val="404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941" autoAdjust="0"/>
  </p:normalViewPr>
  <p:slideViewPr>
    <p:cSldViewPr snapToGrid="0">
      <p:cViewPr varScale="1">
        <p:scale>
          <a:sx n="130" d="100"/>
          <a:sy n="130" d="100"/>
        </p:scale>
        <p:origin x="1056" y="126"/>
      </p:cViewPr>
      <p:guideLst>
        <p:guide pos="288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3360" y="102"/>
      </p:cViewPr>
      <p:guideLst>
        <p:guide orient="horz" pos="3016"/>
        <p:guide pos="2043"/>
        <p:guide orient="horz" pos="3131"/>
        <p:guide pos="2145"/>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3.xml" Id="rId8" /><Relationship Type="http://schemas.openxmlformats.org/officeDocument/2006/relationships/slide" Target="slides/slide8.xml" Id="rId13" /><Relationship Type="http://schemas.openxmlformats.org/officeDocument/2006/relationships/slide" Target="slides/slide13.xml" Id="rId18" /><Relationship Type="http://schemas.openxmlformats.org/officeDocument/2006/relationships/customXml" Target="../customXml/item3.xml" Id="rId3" /><Relationship Type="http://schemas.openxmlformats.org/officeDocument/2006/relationships/handoutMaster" Target="handoutMasters/handoutMaster1.xml" Id="rId21"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slide" Target="slides/slide12.xml" Id="rId17" /><Relationship Type="http://schemas.openxmlformats.org/officeDocument/2006/relationships/tableStyles" Target="tableStyles.xml" Id="rId25" /><Relationship Type="http://schemas.openxmlformats.org/officeDocument/2006/relationships/customXml" Target="../customXml/item2.xml" Id="rId2" /><Relationship Type="http://schemas.openxmlformats.org/officeDocument/2006/relationships/slide" Target="slides/slide11.xml" Id="rId16" /><Relationship Type="http://schemas.openxmlformats.org/officeDocument/2006/relationships/notesMaster" Target="notesMasters/notesMaster1.xml" Id="rId20" /><Relationship Type="http://schemas.openxmlformats.org/officeDocument/2006/relationships/customXml" Target="../customXml/item1.xml" Id="rId1"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theme" Target="theme/theme1.xml" Id="rId24" /><Relationship Type="http://schemas.openxmlformats.org/officeDocument/2006/relationships/slideMaster" Target="slideMasters/slideMaster1.xml" Id="rId5" /><Relationship Type="http://schemas.openxmlformats.org/officeDocument/2006/relationships/slide" Target="slides/slide10.xml" Id="rId15" /><Relationship Type="http://schemas.openxmlformats.org/officeDocument/2006/relationships/viewProps" Target="viewProps.xml" Id="rId23" /><Relationship Type="http://schemas.openxmlformats.org/officeDocument/2006/relationships/slide" Target="slides/slide5.xml" Id="rId10" /><Relationship Type="http://schemas.openxmlformats.org/officeDocument/2006/relationships/slide" Target="slides/slide14.xml" Id="rId19" /><Relationship Type="http://schemas.openxmlformats.org/officeDocument/2006/relationships/customXml" Target="../customXml/item4.xml" Id="rId4" /><Relationship Type="http://schemas.openxmlformats.org/officeDocument/2006/relationships/slide" Target="slides/slide4.xml" Id="rId9" /><Relationship Type="http://schemas.openxmlformats.org/officeDocument/2006/relationships/slide" Target="slides/slide9.xml" Id="rId14" /><Relationship Type="http://schemas.openxmlformats.org/officeDocument/2006/relationships/presProps" Target="presProps.xml" Id="rId22" /><Relationship Type="http://schemas.openxmlformats.org/officeDocument/2006/relationships/customXml" Target="/customXML/item5.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678" cy="496507"/>
          </a:xfrm>
          <a:prstGeom prst="rect">
            <a:avLst/>
          </a:prstGeom>
        </p:spPr>
        <p:txBody>
          <a:bodyPr vert="horz" lIns="88349" tIns="44175" rIns="88349" bIns="44175" rtlCol="0"/>
          <a:lstStyle>
            <a:lvl1pPr algn="l">
              <a:defRPr sz="1200"/>
            </a:lvl1pPr>
          </a:lstStyle>
          <a:p>
            <a:endParaRPr lang="en-US"/>
          </a:p>
        </p:txBody>
      </p:sp>
      <p:sp>
        <p:nvSpPr>
          <p:cNvPr id="3" name="Date Placeholder 2"/>
          <p:cNvSpPr>
            <a:spLocks noGrp="1"/>
          </p:cNvSpPr>
          <p:nvPr>
            <p:ph type="dt" sz="quarter" idx="1"/>
          </p:nvPr>
        </p:nvSpPr>
        <p:spPr>
          <a:xfrm>
            <a:off x="3856589" y="0"/>
            <a:ext cx="2950678" cy="496507"/>
          </a:xfrm>
          <a:prstGeom prst="rect">
            <a:avLst/>
          </a:prstGeom>
        </p:spPr>
        <p:txBody>
          <a:bodyPr vert="horz" lIns="88349" tIns="44175" rIns="88349" bIns="44175" rtlCol="0"/>
          <a:lstStyle>
            <a:lvl1pPr algn="r">
              <a:defRPr sz="1200"/>
            </a:lvl1pPr>
          </a:lstStyle>
          <a:p>
            <a:fld id="{13995AAF-CAD3-483B-AC24-C8C7C61017DB}" type="datetimeFigureOut">
              <a:rPr lang="en-US" smtClean="0"/>
              <a:t>10/14/2024</a:t>
            </a:fld>
            <a:endParaRPr lang="en-US"/>
          </a:p>
        </p:txBody>
      </p:sp>
      <p:sp>
        <p:nvSpPr>
          <p:cNvPr id="4" name="Footer Placeholder 3"/>
          <p:cNvSpPr>
            <a:spLocks noGrp="1"/>
          </p:cNvSpPr>
          <p:nvPr>
            <p:ph type="ftr" sz="quarter" idx="2"/>
          </p:nvPr>
        </p:nvSpPr>
        <p:spPr>
          <a:xfrm>
            <a:off x="0" y="9442876"/>
            <a:ext cx="2950678" cy="496507"/>
          </a:xfrm>
          <a:prstGeom prst="rect">
            <a:avLst/>
          </a:prstGeom>
        </p:spPr>
        <p:txBody>
          <a:bodyPr vert="horz" lIns="88349" tIns="44175" rIns="88349" bIns="44175" rtlCol="0" anchor="b"/>
          <a:lstStyle>
            <a:lvl1pPr algn="l">
              <a:defRPr sz="1200"/>
            </a:lvl1pPr>
          </a:lstStyle>
          <a:p>
            <a:endParaRPr lang="en-US"/>
          </a:p>
        </p:txBody>
      </p:sp>
      <p:sp>
        <p:nvSpPr>
          <p:cNvPr id="5" name="Slide Number Placeholder 4"/>
          <p:cNvSpPr>
            <a:spLocks noGrp="1"/>
          </p:cNvSpPr>
          <p:nvPr>
            <p:ph type="sldNum" sz="quarter" idx="3"/>
          </p:nvPr>
        </p:nvSpPr>
        <p:spPr>
          <a:xfrm>
            <a:off x="3856589" y="9442876"/>
            <a:ext cx="2950678" cy="496507"/>
          </a:xfrm>
          <a:prstGeom prst="rect">
            <a:avLst/>
          </a:prstGeom>
        </p:spPr>
        <p:txBody>
          <a:bodyPr vert="horz" lIns="88349" tIns="44175" rIns="88349" bIns="44175" rtlCol="0" anchor="b"/>
          <a:lstStyle>
            <a:lvl1pPr algn="r">
              <a:defRPr sz="1200"/>
            </a:lvl1pPr>
          </a:lstStyle>
          <a:p>
            <a:fld id="{F0C59CD9-3572-4F16-973E-435EBC527E72}" type="slidenum">
              <a:rPr lang="en-US" smtClean="0"/>
              <a:t>‹#›</a:t>
            </a:fld>
            <a:endParaRPr lang="en-US"/>
          </a:p>
        </p:txBody>
      </p:sp>
    </p:spTree>
    <p:extLst>
      <p:ext uri="{BB962C8B-B14F-4D97-AF65-F5344CB8AC3E}">
        <p14:creationId xmlns:p14="http://schemas.microsoft.com/office/powerpoint/2010/main" val="1867738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50474" cy="497046"/>
          </a:xfrm>
          <a:prstGeom prst="rect">
            <a:avLst/>
          </a:prstGeom>
        </p:spPr>
        <p:txBody>
          <a:bodyPr vert="horz" lIns="92148" tIns="46074" rIns="92148" bIns="46074" rtlCol="0"/>
          <a:lstStyle>
            <a:lvl1pPr algn="l">
              <a:defRPr sz="1300"/>
            </a:lvl1pPr>
          </a:lstStyle>
          <a:p>
            <a:endParaRPr lang="de-AT"/>
          </a:p>
        </p:txBody>
      </p:sp>
      <p:sp>
        <p:nvSpPr>
          <p:cNvPr id="3" name="Datumsplatzhalter 2"/>
          <p:cNvSpPr>
            <a:spLocks noGrp="1"/>
          </p:cNvSpPr>
          <p:nvPr>
            <p:ph type="dt" idx="1"/>
          </p:nvPr>
        </p:nvSpPr>
        <p:spPr>
          <a:xfrm>
            <a:off x="3856738" y="1"/>
            <a:ext cx="2950474" cy="497046"/>
          </a:xfrm>
          <a:prstGeom prst="rect">
            <a:avLst/>
          </a:prstGeom>
        </p:spPr>
        <p:txBody>
          <a:bodyPr vert="horz" lIns="92148" tIns="46074" rIns="92148" bIns="46074" rtlCol="0"/>
          <a:lstStyle>
            <a:lvl1pPr algn="r">
              <a:defRPr sz="1300"/>
            </a:lvl1pPr>
          </a:lstStyle>
          <a:p>
            <a:fld id="{67A030E3-3E0B-4521-88B4-8DC51F62562F}" type="datetimeFigureOut">
              <a:rPr lang="de-AT" smtClean="0"/>
              <a:pPr/>
              <a:t>14.10.2024</a:t>
            </a:fld>
            <a:endParaRPr lang="de-AT"/>
          </a:p>
        </p:txBody>
      </p:sp>
      <p:sp>
        <p:nvSpPr>
          <p:cNvPr id="4" name="Folienbildplatzhalt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2148" tIns="46074" rIns="92148" bIns="46074" rtlCol="0" anchor="ctr"/>
          <a:lstStyle/>
          <a:p>
            <a:endParaRPr lang="de-AT"/>
          </a:p>
        </p:txBody>
      </p:sp>
      <p:sp>
        <p:nvSpPr>
          <p:cNvPr id="5" name="Notizenplatzhalter 4"/>
          <p:cNvSpPr>
            <a:spLocks noGrp="1"/>
          </p:cNvSpPr>
          <p:nvPr>
            <p:ph type="body" sz="quarter" idx="3"/>
          </p:nvPr>
        </p:nvSpPr>
        <p:spPr>
          <a:xfrm>
            <a:off x="680880" y="4721940"/>
            <a:ext cx="5447030" cy="4473416"/>
          </a:xfrm>
          <a:prstGeom prst="rect">
            <a:avLst/>
          </a:prstGeom>
        </p:spPr>
        <p:txBody>
          <a:bodyPr vert="horz" lIns="92148" tIns="46074" rIns="92148" bIns="4607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2" y="9442154"/>
            <a:ext cx="2950474" cy="497046"/>
          </a:xfrm>
          <a:prstGeom prst="rect">
            <a:avLst/>
          </a:prstGeom>
        </p:spPr>
        <p:txBody>
          <a:bodyPr vert="horz" lIns="92148" tIns="46074" rIns="92148" bIns="46074" rtlCol="0" anchor="b"/>
          <a:lstStyle>
            <a:lvl1pPr algn="l">
              <a:defRPr sz="1300"/>
            </a:lvl1pPr>
          </a:lstStyle>
          <a:p>
            <a:endParaRPr lang="de-AT"/>
          </a:p>
        </p:txBody>
      </p:sp>
      <p:sp>
        <p:nvSpPr>
          <p:cNvPr id="7" name="Foliennummernplatzhalter 6"/>
          <p:cNvSpPr>
            <a:spLocks noGrp="1"/>
          </p:cNvSpPr>
          <p:nvPr>
            <p:ph type="sldNum" sz="quarter" idx="5"/>
          </p:nvPr>
        </p:nvSpPr>
        <p:spPr>
          <a:xfrm>
            <a:off x="3856738" y="9442154"/>
            <a:ext cx="2950474" cy="497046"/>
          </a:xfrm>
          <a:prstGeom prst="rect">
            <a:avLst/>
          </a:prstGeom>
        </p:spPr>
        <p:txBody>
          <a:bodyPr vert="horz" lIns="92148" tIns="46074" rIns="92148" bIns="46074" rtlCol="0" anchor="b"/>
          <a:lstStyle>
            <a:lvl1pPr algn="r">
              <a:defRPr sz="1300"/>
            </a:lvl1pPr>
          </a:lstStyle>
          <a:p>
            <a:fld id="{62051EC7-84BF-4034-A1BB-FC6D1AE90B7D}" type="slidenum">
              <a:rPr lang="de-AT" smtClean="0"/>
              <a:pPr/>
              <a:t>‹#›</a:t>
            </a:fld>
            <a:endParaRPr lang="de-AT"/>
          </a:p>
        </p:txBody>
      </p:sp>
    </p:spTree>
    <p:extLst>
      <p:ext uri="{BB962C8B-B14F-4D97-AF65-F5344CB8AC3E}">
        <p14:creationId xmlns:p14="http://schemas.microsoft.com/office/powerpoint/2010/main" val="20209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mp; Back ">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9622852C-99AA-490B-BEE4-71C5AD4301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5359" y="3289299"/>
            <a:ext cx="1822570" cy="415365"/>
          </a:xfrm>
          <a:prstGeom prst="rect">
            <a:avLst/>
          </a:prstGeom>
        </p:spPr>
      </p:pic>
    </p:spTree>
    <p:extLst>
      <p:ext uri="{BB962C8B-B14F-4D97-AF65-F5344CB8AC3E}">
        <p14:creationId xmlns:p14="http://schemas.microsoft.com/office/powerpoint/2010/main" val="739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Inhaltsplatzhalter 1"/>
          <p:cNvSpPr txBox="1">
            <a:spLocks/>
          </p:cNvSpPr>
          <p:nvPr userDrawn="1"/>
        </p:nvSpPr>
        <p:spPr>
          <a:xfrm>
            <a:off x="1" y="0"/>
            <a:ext cx="9144000" cy="6858000"/>
          </a:xfrm>
          <a:prstGeom prst="rect">
            <a:avLst/>
          </a:prstGeom>
        </p:spPr>
        <p:txBody>
          <a:bodyPr anchor="ctr" anchorCtr="0"/>
          <a:lstStyle/>
          <a:p>
            <a:pPr marL="342900" marR="0" lvl="0" indent="-342900" algn="ctr"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endParaRPr kumimoji="0" lang="de-AT" sz="1600"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pic>
        <p:nvPicPr>
          <p:cNvPr id="7" name="Grafik 6" descr="schoenherr-logo-grey-CMYK.gif">
            <a:extLst>
              <a:ext uri="{FF2B5EF4-FFF2-40B4-BE49-F238E27FC236}">
                <a16:creationId xmlns:a16="http://schemas.microsoft.com/office/drawing/2014/main" id="{51FA7902-575C-41F4-94F3-69EFA7F06C92}"/>
              </a:ext>
            </a:extLst>
          </p:cNvPr>
          <p:cNvPicPr>
            <a:picLocks noChangeAspect="1"/>
          </p:cNvPicPr>
          <p:nvPr userDrawn="1"/>
        </p:nvPicPr>
        <p:blipFill>
          <a:blip r:embed="rId2" cstate="print"/>
          <a:stretch>
            <a:fillRect/>
          </a:stretch>
        </p:blipFill>
        <p:spPr>
          <a:xfrm>
            <a:off x="3875021" y="6345614"/>
            <a:ext cx="1332000" cy="190516"/>
          </a:xfrm>
          <a:prstGeom prst="rect">
            <a:avLst/>
          </a:prstGeom>
        </p:spPr>
      </p:pic>
    </p:spTree>
    <p:extLst>
      <p:ext uri="{BB962C8B-B14F-4D97-AF65-F5344CB8AC3E}">
        <p14:creationId xmlns:p14="http://schemas.microsoft.com/office/powerpoint/2010/main" val="380746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0" y="2422800"/>
            <a:ext cx="4392538" cy="580546"/>
          </a:xfrm>
          <a:prstGeom prst="rect">
            <a:avLst/>
          </a:prstGeom>
        </p:spPr>
        <p:txBody>
          <a:bodyPr anchor="b"/>
          <a:lstStyle>
            <a:lvl1pPr algn="ctr">
              <a:defRPr sz="2400">
                <a:solidFill>
                  <a:schemeClr val="tx1"/>
                </a:solidFill>
                <a:latin typeface="Verdana" panose="020B0604030504040204" pitchFamily="34" charset="0"/>
                <a:ea typeface="Verdana" panose="020B0604030504040204" pitchFamily="34" charset="0"/>
              </a:defRPr>
            </a:lvl1pPr>
          </a:lstStyle>
          <a:p>
            <a:r>
              <a:rPr lang="en-GB" noProof="0"/>
              <a:t>[presentation title]</a:t>
            </a:r>
          </a:p>
        </p:txBody>
      </p:sp>
      <p:sp>
        <p:nvSpPr>
          <p:cNvPr id="7" name="Textplatzhalter 2"/>
          <p:cNvSpPr>
            <a:spLocks noGrp="1"/>
          </p:cNvSpPr>
          <p:nvPr>
            <p:ph type="body" idx="1" hasCustomPrompt="1"/>
          </p:nvPr>
        </p:nvSpPr>
        <p:spPr>
          <a:xfrm>
            <a:off x="0" y="3198600"/>
            <a:ext cx="4392538" cy="460800"/>
          </a:xfrm>
          <a:prstGeom prst="rect">
            <a:avLst/>
          </a:prstGeom>
        </p:spPr>
        <p:txBody>
          <a:bodyPr/>
          <a:lstStyle>
            <a:lvl1pPr marL="0" indent="0" algn="ctr">
              <a:buNone/>
              <a:defRPr sz="1200" baseline="0">
                <a:solidFill>
                  <a:srgbClr val="E20078"/>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[first name] [last name]</a:t>
            </a:r>
            <a:br>
              <a:rPr lang="en-GB" noProof="0"/>
            </a:br>
            <a:r>
              <a:rPr lang="en-GB" noProof="0"/>
              <a:t>[dd month yyyy]</a:t>
            </a:r>
          </a:p>
        </p:txBody>
      </p:sp>
      <p:pic>
        <p:nvPicPr>
          <p:cNvPr id="8" name="Grafik 6" descr="schoenherr-logo-grey-CMYK.gif">
            <a:extLst>
              <a:ext uri="{FF2B5EF4-FFF2-40B4-BE49-F238E27FC236}">
                <a16:creationId xmlns:a16="http://schemas.microsoft.com/office/drawing/2014/main" id="{AE12F03C-C190-42C7-8999-7148D6873ECD}"/>
              </a:ext>
            </a:extLst>
          </p:cNvPr>
          <p:cNvPicPr>
            <a:picLocks noChangeAspect="1"/>
          </p:cNvPicPr>
          <p:nvPr userDrawn="1"/>
        </p:nvPicPr>
        <p:blipFill>
          <a:blip r:embed="rId2" cstate="print"/>
          <a:stretch>
            <a:fillRect/>
          </a:stretch>
        </p:blipFill>
        <p:spPr>
          <a:xfrm>
            <a:off x="3897597" y="6345614"/>
            <a:ext cx="1332000" cy="190516"/>
          </a:xfrm>
          <a:prstGeom prst="rect">
            <a:avLst/>
          </a:prstGeom>
        </p:spPr>
      </p:pic>
    </p:spTree>
    <p:extLst>
      <p:ext uri="{BB962C8B-B14F-4D97-AF65-F5344CB8AC3E}">
        <p14:creationId xmlns:p14="http://schemas.microsoft.com/office/powerpoint/2010/main" val="417602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bullet points">
    <p:spTree>
      <p:nvGrpSpPr>
        <p:cNvPr id="1" name=""/>
        <p:cNvGrpSpPr/>
        <p:nvPr/>
      </p:nvGrpSpPr>
      <p:grpSpPr>
        <a:xfrm>
          <a:off x="0" y="0"/>
          <a:ext cx="0" cy="0"/>
          <a:chOff x="0" y="0"/>
          <a:chExt cx="0" cy="0"/>
        </a:xfrm>
      </p:grpSpPr>
      <p:sp>
        <p:nvSpPr>
          <p:cNvPr id="9" name="Inhaltsplatzhalter 8"/>
          <p:cNvSpPr>
            <a:spLocks noGrp="1"/>
          </p:cNvSpPr>
          <p:nvPr>
            <p:ph sz="quarter" idx="13"/>
          </p:nvPr>
        </p:nvSpPr>
        <p:spPr>
          <a:xfrm>
            <a:off x="378853" y="1315363"/>
            <a:ext cx="8097370" cy="4491620"/>
          </a:xfrm>
          <a:prstGeom prst="rect">
            <a:avLst/>
          </a:prstGeom>
        </p:spPr>
        <p:txBody>
          <a:bodyPr/>
          <a:lstStyle>
            <a:lvl1pPr marL="342900" indent="-342900">
              <a:spcBef>
                <a:spcPts val="0"/>
              </a:spcBef>
              <a:spcAft>
                <a:spcPts val="1800"/>
              </a:spcAft>
              <a:buFont typeface="Arial" panose="020B0604020202020204" pitchFamily="34" charset="0"/>
              <a:buChar char="•"/>
              <a:defRPr sz="1600">
                <a:solidFill>
                  <a:schemeClr val="tx1"/>
                </a:solidFill>
                <a:latin typeface="Verdana" panose="020B0604030504040204" pitchFamily="34" charset="0"/>
                <a:ea typeface="Verdana" panose="020B0604030504040204" pitchFamily="34" charset="0"/>
              </a:defRPr>
            </a:lvl1pPr>
            <a:lvl2pPr>
              <a:spcBef>
                <a:spcPts val="0"/>
              </a:spcBef>
              <a:spcAft>
                <a:spcPts val="1800"/>
              </a:spcAft>
              <a:buFont typeface="Century Gothic" pitchFamily="34" charset="0"/>
              <a:buChar char="-"/>
              <a:defRPr sz="1600">
                <a:solidFill>
                  <a:schemeClr val="tx1"/>
                </a:solidFill>
                <a:latin typeface="Verdana" panose="020B0604030504040204" pitchFamily="34" charset="0"/>
                <a:ea typeface="Verdana" panose="020B0604030504040204" pitchFamily="34" charset="0"/>
              </a:defRPr>
            </a:lvl2pPr>
            <a:lvl3pPr>
              <a:spcBef>
                <a:spcPts val="0"/>
              </a:spcBef>
              <a:spcAft>
                <a:spcPts val="1800"/>
              </a:spcAft>
              <a:defRPr sz="1600">
                <a:solidFill>
                  <a:schemeClr val="tx1"/>
                </a:solidFill>
                <a:latin typeface="Verdana" panose="020B0604030504040204" pitchFamily="34" charset="0"/>
                <a:ea typeface="Verdana" panose="020B060403050404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
        <p:nvSpPr>
          <p:cNvPr id="2" name="Rechteck 1"/>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grpSp>
        <p:nvGrpSpPr>
          <p:cNvPr id="3" name="Group 2">
            <a:extLst>
              <a:ext uri="{FF2B5EF4-FFF2-40B4-BE49-F238E27FC236}">
                <a16:creationId xmlns:a16="http://schemas.microsoft.com/office/drawing/2014/main" id="{695FD695-8100-4AAC-84C4-9D36427E357B}"/>
              </a:ext>
            </a:extLst>
          </p:cNvPr>
          <p:cNvGrpSpPr/>
          <p:nvPr userDrawn="1"/>
        </p:nvGrpSpPr>
        <p:grpSpPr>
          <a:xfrm>
            <a:off x="423676" y="979096"/>
            <a:ext cx="8309162" cy="144000"/>
            <a:chOff x="423676" y="979096"/>
            <a:chExt cx="8309162" cy="144000"/>
          </a:xfrm>
        </p:grpSpPr>
        <p:cxnSp>
          <p:nvCxnSpPr>
            <p:cNvPr id="11" name="Straight Connector 10">
              <a:extLst>
                <a:ext uri="{FF2B5EF4-FFF2-40B4-BE49-F238E27FC236}">
                  <a16:creationId xmlns:a16="http://schemas.microsoft.com/office/drawing/2014/main" id="{DB5D5B2A-274B-495E-AB24-E49D7C7577F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57206A9-1B0F-40B4-9F85-CE65B155A88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Grafik 6" descr="schoenherr-logo-grey-CMYK.gif">
            <a:extLst>
              <a:ext uri="{FF2B5EF4-FFF2-40B4-BE49-F238E27FC236}">
                <a16:creationId xmlns:a16="http://schemas.microsoft.com/office/drawing/2014/main" id="{526D1A53-6152-4305-B336-614AD06BA8C9}"/>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14" name="Textfeld 5">
            <a:extLst>
              <a:ext uri="{FF2B5EF4-FFF2-40B4-BE49-F238E27FC236}">
                <a16:creationId xmlns:a16="http://schemas.microsoft.com/office/drawing/2014/main" id="{65146161-4A1B-4DAE-9650-7FFCFCD7E0B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a:t>
            </a:r>
          </a:p>
        </p:txBody>
      </p:sp>
      <p:sp>
        <p:nvSpPr>
          <p:cNvPr id="15" name="Titel 1">
            <a:extLst>
              <a:ext uri="{FF2B5EF4-FFF2-40B4-BE49-F238E27FC236}">
                <a16:creationId xmlns:a16="http://schemas.microsoft.com/office/drawing/2014/main" id="{FFD24B29-B48A-4460-BFCC-D8838220B86A}"/>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3640672030"/>
      </p:ext>
    </p:extLst>
  </p:cSld>
  <p:clrMapOvr>
    <a:masterClrMapping/>
  </p:clrMapOvr>
  <p:extLst>
    <p:ext uri="{DCECCB84-F9BA-43D5-87BE-67443E8EF086}">
      <p15:sldGuideLst xmlns:p15="http://schemas.microsoft.com/office/powerpoint/2012/main">
        <p15:guide id="1" orient="horz" pos="1117" userDrawn="1">
          <p15:clr>
            <a:srgbClr val="FBAE40"/>
          </p15:clr>
        </p15:guide>
        <p15:guide id="2" pos="295" userDrawn="1">
          <p15:clr>
            <a:srgbClr val="FBAE40"/>
          </p15:clr>
        </p15:guide>
        <p15:guide id="3" pos="5352" userDrawn="1">
          <p15:clr>
            <a:srgbClr val="FBAE40"/>
          </p15:clr>
        </p15:guide>
        <p15:guide id="4" pos="2789" userDrawn="1">
          <p15:clr>
            <a:srgbClr val="FBAE40"/>
          </p15:clr>
        </p15:guide>
        <p15:guide id="5" orient="horz" pos="3952" userDrawn="1">
          <p15:clr>
            <a:srgbClr val="FBAE40"/>
          </p15:clr>
        </p15:guide>
        <p15:guide id="6" orient="horz" pos="2523" userDrawn="1">
          <p15:clr>
            <a:srgbClr val="FBAE40"/>
          </p15:clr>
        </p15:guide>
        <p15:guide id="7" pos="226" userDrawn="1">
          <p15:clr>
            <a:srgbClr val="FBAE40"/>
          </p15:clr>
        </p15:guide>
        <p15:guide id="8" orient="horz" pos="84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line">
    <p:spTree>
      <p:nvGrpSpPr>
        <p:cNvPr id="1" name=""/>
        <p:cNvGrpSpPr/>
        <p:nvPr/>
      </p:nvGrpSpPr>
      <p:grpSpPr>
        <a:xfrm>
          <a:off x="0" y="0"/>
          <a:ext cx="0" cy="0"/>
          <a:chOff x="0" y="0"/>
          <a:chExt cx="0" cy="0"/>
        </a:xfrm>
      </p:grpSpPr>
      <p:sp>
        <p:nvSpPr>
          <p:cNvPr id="3" name="Inhaltsplatzhalter 8">
            <a:extLst>
              <a:ext uri="{FF2B5EF4-FFF2-40B4-BE49-F238E27FC236}">
                <a16:creationId xmlns:a16="http://schemas.microsoft.com/office/drawing/2014/main" id="{F8F3D651-92DE-4A36-857A-861A93CCF064}"/>
              </a:ext>
            </a:extLst>
          </p:cNvPr>
          <p:cNvSpPr>
            <a:spLocks noGrp="1"/>
          </p:cNvSpPr>
          <p:nvPr>
            <p:ph sz="quarter" idx="13" hasCustomPrompt="1"/>
          </p:nvPr>
        </p:nvSpPr>
        <p:spPr>
          <a:xfrm>
            <a:off x="381002" y="1284090"/>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9" name="Inhaltsplatzhalter 8">
            <a:extLst>
              <a:ext uri="{FF2B5EF4-FFF2-40B4-BE49-F238E27FC236}">
                <a16:creationId xmlns:a16="http://schemas.microsoft.com/office/drawing/2014/main" id="{77BE07BB-E292-4561-8818-581208D9530A}"/>
              </a:ext>
            </a:extLst>
          </p:cNvPr>
          <p:cNvSpPr>
            <a:spLocks noGrp="1"/>
          </p:cNvSpPr>
          <p:nvPr>
            <p:ph sz="quarter" idx="14" hasCustomPrompt="1"/>
          </p:nvPr>
        </p:nvSpPr>
        <p:spPr>
          <a:xfrm>
            <a:off x="381001" y="3140599"/>
            <a:ext cx="8097370" cy="445527"/>
          </a:xfrm>
          <a:prstGeom prst="rect">
            <a:avLst/>
          </a:prstGeom>
        </p:spPr>
        <p:txBody>
          <a:bodyPr/>
          <a:lstStyle>
            <a:lvl1pPr marL="0" indent="0">
              <a:spcBef>
                <a:spcPts val="0"/>
              </a:spcBef>
              <a:spcAft>
                <a:spcPts val="1800"/>
              </a:spcAft>
              <a:buFont typeface="Arial" panose="020B0604020202020204" pitchFamily="34" charset="0"/>
              <a:buNone/>
              <a:defRPr sz="16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Subheadline</a:t>
            </a:r>
          </a:p>
        </p:txBody>
      </p:sp>
      <p:sp>
        <p:nvSpPr>
          <p:cNvPr id="11" name="Inhaltsplatzhalter 8">
            <a:extLst>
              <a:ext uri="{FF2B5EF4-FFF2-40B4-BE49-F238E27FC236}">
                <a16:creationId xmlns:a16="http://schemas.microsoft.com/office/drawing/2014/main" id="{2B2E481B-1E31-406B-9206-09A00BB0DB56}"/>
              </a:ext>
            </a:extLst>
          </p:cNvPr>
          <p:cNvSpPr>
            <a:spLocks noGrp="1"/>
          </p:cNvSpPr>
          <p:nvPr>
            <p:ph sz="quarter" idx="15" hasCustomPrompt="1"/>
          </p:nvPr>
        </p:nvSpPr>
        <p:spPr>
          <a:xfrm>
            <a:off x="381001" y="3689239"/>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12" name="Rechteck 1">
            <a:extLst>
              <a:ext uri="{FF2B5EF4-FFF2-40B4-BE49-F238E27FC236}">
                <a16:creationId xmlns:a16="http://schemas.microsoft.com/office/drawing/2014/main" id="{CEB0C034-A1D1-42F0-A5B2-1FE12238ED2D}"/>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187E297B-EDA1-4AAB-9007-E240D4E24495}"/>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D0DAEC50-BA8B-4C19-B6D0-B568AA2EC19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5" name="Group 14">
            <a:extLst>
              <a:ext uri="{FF2B5EF4-FFF2-40B4-BE49-F238E27FC236}">
                <a16:creationId xmlns:a16="http://schemas.microsoft.com/office/drawing/2014/main" id="{8B112031-C2CF-4A15-B79F-AFF2FA40E516}"/>
              </a:ext>
            </a:extLst>
          </p:cNvPr>
          <p:cNvGrpSpPr/>
          <p:nvPr userDrawn="1"/>
        </p:nvGrpSpPr>
        <p:grpSpPr>
          <a:xfrm>
            <a:off x="423676" y="979096"/>
            <a:ext cx="8309162" cy="144000"/>
            <a:chOff x="423676" y="979096"/>
            <a:chExt cx="8309162" cy="144000"/>
          </a:xfrm>
        </p:grpSpPr>
        <p:cxnSp>
          <p:nvCxnSpPr>
            <p:cNvPr id="16" name="Straight Connector 15">
              <a:extLst>
                <a:ext uri="{FF2B5EF4-FFF2-40B4-BE49-F238E27FC236}">
                  <a16:creationId xmlns:a16="http://schemas.microsoft.com/office/drawing/2014/main" id="{8E62A18E-A417-4557-840D-D143AC2D23FE}"/>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103B1CC-A60B-4750-8EA9-3D30E29A45F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el 1">
            <a:extLst>
              <a:ext uri="{FF2B5EF4-FFF2-40B4-BE49-F238E27FC236}">
                <a16:creationId xmlns:a16="http://schemas.microsoft.com/office/drawing/2014/main" id="{4D804510-72F8-48F5-BA94-4B37B21AF046}"/>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304684952"/>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2789" userDrawn="1">
          <p15:clr>
            <a:srgbClr val="FBAE40"/>
          </p15:clr>
        </p15:guide>
        <p15:guide id="4" pos="5352" userDrawn="1">
          <p15:clr>
            <a:srgbClr val="FBAE40"/>
          </p15:clr>
        </p15:guide>
        <p15:guide id="5" orient="horz" pos="2432" userDrawn="1">
          <p15:clr>
            <a:srgbClr val="FBAE40"/>
          </p15:clr>
        </p15:guide>
        <p15:guide id="6" orient="horz" pos="1117" userDrawn="1">
          <p15:clr>
            <a:srgbClr val="FBAE40"/>
          </p15:clr>
        </p15:guide>
        <p15:guide id="7" orient="horz" pos="2228" userDrawn="1">
          <p15:clr>
            <a:srgbClr val="FBAE40"/>
          </p15:clr>
        </p15:guide>
        <p15:guide id="8" orient="horz" pos="2636" userDrawn="1">
          <p15:clr>
            <a:srgbClr val="FBAE40"/>
          </p15:clr>
        </p15:guide>
        <p15:guide id="9" orient="horz" pos="372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58775" y="1319522"/>
            <a:ext cx="3850177"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8" name="Inhaltsplatzhalter 8">
            <a:extLst>
              <a:ext uri="{FF2B5EF4-FFF2-40B4-BE49-F238E27FC236}">
                <a16:creationId xmlns:a16="http://schemas.microsoft.com/office/drawing/2014/main" id="{99465587-D07B-4B9A-A85F-728D90FEFB73}"/>
              </a:ext>
            </a:extLst>
          </p:cNvPr>
          <p:cNvSpPr>
            <a:spLocks noGrp="1"/>
          </p:cNvSpPr>
          <p:nvPr>
            <p:ph sz="quarter" idx="14" hasCustomPrompt="1"/>
          </p:nvPr>
        </p:nvSpPr>
        <p:spPr>
          <a:xfrm>
            <a:off x="4695614" y="1319522"/>
            <a:ext cx="3760531"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dirty="0"/>
              <a:t>Text</a:t>
            </a:r>
          </a:p>
        </p:txBody>
      </p:sp>
      <p:sp>
        <p:nvSpPr>
          <p:cNvPr id="11" name="Rechteck 1">
            <a:extLst>
              <a:ext uri="{FF2B5EF4-FFF2-40B4-BE49-F238E27FC236}">
                <a16:creationId xmlns:a16="http://schemas.microsoft.com/office/drawing/2014/main" id="{E3396553-5C8C-47B4-84C1-E3A71A90332D}"/>
              </a:ext>
            </a:extLst>
          </p:cNvPr>
          <p:cNvSpPr/>
          <p:nvPr userDrawn="1"/>
        </p:nvSpPr>
        <p:spPr>
          <a:xfrm>
            <a:off x="8575200" y="6321600"/>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E9A5AA68-AE8E-446C-86CB-FE01CE2D7572}"/>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8264223A-3E7F-4C30-AFCA-605BB80D94E0}"/>
              </a:ext>
            </a:extLst>
          </p:cNvPr>
          <p:cNvSpPr txBox="1"/>
          <p:nvPr userDrawn="1"/>
        </p:nvSpPr>
        <p:spPr>
          <a:xfrm>
            <a:off x="381600"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0" name="Group 9">
            <a:extLst>
              <a:ext uri="{FF2B5EF4-FFF2-40B4-BE49-F238E27FC236}">
                <a16:creationId xmlns:a16="http://schemas.microsoft.com/office/drawing/2014/main" id="{B54EFC48-41AF-4235-A936-687DDEAB288F}"/>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C08EB32A-E601-4549-B45D-63ACA7D22B1F}"/>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99D1D58-9C06-43C0-9B34-DE89C4EE1C4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4FA2B7ED-9912-4C1F-B747-F4E1D853DD92}"/>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569041704"/>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orient="horz" pos="2523" userDrawn="1">
          <p15:clr>
            <a:srgbClr val="FBAE40"/>
          </p15:clr>
        </p15:guide>
        <p15:guide id="4" orient="horz" pos="1117" userDrawn="1">
          <p15:clr>
            <a:srgbClr val="FBAE40"/>
          </p15:clr>
        </p15:guide>
        <p15:guide id="5" orient="horz" pos="3974" userDrawn="1">
          <p15:clr>
            <a:srgbClr val="FBAE40"/>
          </p15:clr>
        </p15:guide>
        <p15:guide id="6" pos="53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V template">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81001" y="1254338"/>
            <a:ext cx="5304904"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0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3" name="Text Placeholder 2">
            <a:extLst>
              <a:ext uri="{FF2B5EF4-FFF2-40B4-BE49-F238E27FC236}">
                <a16:creationId xmlns:a16="http://schemas.microsoft.com/office/drawing/2014/main" id="{2A417607-ABBB-472C-9FDE-4E6381969C29}"/>
              </a:ext>
            </a:extLst>
          </p:cNvPr>
          <p:cNvSpPr>
            <a:spLocks noGrp="1"/>
          </p:cNvSpPr>
          <p:nvPr>
            <p:ph type="body" sz="quarter" idx="14" hasCustomPrompt="1"/>
          </p:nvPr>
        </p:nvSpPr>
        <p:spPr>
          <a:xfrm>
            <a:off x="6201989" y="1254338"/>
            <a:ext cx="1446212" cy="830263"/>
          </a:xfrm>
          <a:prstGeom prst="rect">
            <a:avLst/>
          </a:prstGeom>
        </p:spPr>
        <p:txBody>
          <a:bodyPr/>
          <a:lstStyle>
            <a:lvl1pPr marL="0" indent="0">
              <a:buNone/>
              <a:defRPr sz="900">
                <a:solidFill>
                  <a:schemeClr val="tx1"/>
                </a:solidFill>
                <a:latin typeface="Verdana" panose="020B0604030504040204" pitchFamily="34" charset="0"/>
                <a:ea typeface="Verdana" panose="020B0604030504040204" pitchFamily="34" charset="0"/>
              </a:defRPr>
            </a:lvl1pPr>
          </a:lstStyle>
          <a:p>
            <a:pPr lvl="0"/>
            <a:r>
              <a:rPr lang="en-GB" noProof="0"/>
              <a:t>Name</a:t>
            </a:r>
          </a:p>
          <a:p>
            <a:pPr lvl="0"/>
            <a:r>
              <a:rPr lang="en-GB" noProof="0"/>
              <a:t>Position</a:t>
            </a:r>
          </a:p>
          <a:p>
            <a:pPr lvl="0"/>
            <a:endParaRPr lang="en-GB" noProof="0"/>
          </a:p>
          <a:p>
            <a:pPr lvl="0"/>
            <a:r>
              <a:rPr lang="en-GB" noProof="0"/>
              <a:t>T:</a:t>
            </a:r>
          </a:p>
          <a:p>
            <a:pPr lvl="0"/>
            <a:r>
              <a:rPr lang="en-GB" noProof="0"/>
              <a:t>E:</a:t>
            </a:r>
          </a:p>
        </p:txBody>
      </p:sp>
      <p:sp>
        <p:nvSpPr>
          <p:cNvPr id="16" name="Picture Placeholder 15">
            <a:extLst>
              <a:ext uri="{FF2B5EF4-FFF2-40B4-BE49-F238E27FC236}">
                <a16:creationId xmlns:a16="http://schemas.microsoft.com/office/drawing/2014/main" id="{24765B4D-19D5-4ED1-8F1C-3591B8D96BEB}"/>
              </a:ext>
            </a:extLst>
          </p:cNvPr>
          <p:cNvSpPr>
            <a:spLocks noGrp="1"/>
          </p:cNvSpPr>
          <p:nvPr>
            <p:ph type="pic" sz="quarter" idx="15" hasCustomPrompt="1"/>
          </p:nvPr>
        </p:nvSpPr>
        <p:spPr>
          <a:xfrm>
            <a:off x="7648576" y="1254788"/>
            <a:ext cx="829796" cy="1112866"/>
          </a:xfrm>
          <a:prstGeom prst="rect">
            <a:avLst/>
          </a:prstGeom>
        </p:spPr>
        <p:txBody>
          <a:bodyPr/>
          <a:lstStyle>
            <a:lvl1pPr marL="0" indent="0">
              <a:buNone/>
              <a:defRPr sz="900">
                <a:solidFill>
                  <a:schemeClr val="tx1"/>
                </a:solidFill>
                <a:latin typeface="+mj-lt"/>
              </a:defRPr>
            </a:lvl1pPr>
          </a:lstStyle>
          <a:p>
            <a:r>
              <a:rPr lang="de-DE" dirty="0" err="1"/>
              <a:t>Photo</a:t>
            </a:r>
            <a:endParaRPr lang="de-AT" dirty="0"/>
          </a:p>
        </p:txBody>
      </p:sp>
      <p:pic>
        <p:nvPicPr>
          <p:cNvPr id="17" name="Picture 2" descr="C:\Users\Gajic\Desktop\quoatation_signs_lindingerv2.png">
            <a:extLst>
              <a:ext uri="{FF2B5EF4-FFF2-40B4-BE49-F238E27FC236}">
                <a16:creationId xmlns:a16="http://schemas.microsoft.com/office/drawing/2014/main" id="{C89FC3CE-CD17-42EB-B710-043C5931F6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6295852" y="2820009"/>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 Placeholder 19">
            <a:extLst>
              <a:ext uri="{FF2B5EF4-FFF2-40B4-BE49-F238E27FC236}">
                <a16:creationId xmlns:a16="http://schemas.microsoft.com/office/drawing/2014/main" id="{9BE5BFFD-2B35-4142-95AC-6F56F3C5EA8B}"/>
              </a:ext>
            </a:extLst>
          </p:cNvPr>
          <p:cNvSpPr>
            <a:spLocks noGrp="1"/>
          </p:cNvSpPr>
          <p:nvPr>
            <p:ph type="body" sz="quarter" idx="16" hasCustomPrompt="1"/>
          </p:nvPr>
        </p:nvSpPr>
        <p:spPr>
          <a:xfrm>
            <a:off x="6201989" y="3266151"/>
            <a:ext cx="227685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3" name="Rechteck 1">
            <a:extLst>
              <a:ext uri="{FF2B5EF4-FFF2-40B4-BE49-F238E27FC236}">
                <a16:creationId xmlns:a16="http://schemas.microsoft.com/office/drawing/2014/main" id="{B2253462-1EE6-4E77-9BC3-337D9962B3BB}"/>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94A196B3-0589-48E8-8B71-A5F240FC4666}"/>
              </a:ext>
            </a:extLst>
          </p:cNvPr>
          <p:cNvPicPr>
            <a:picLocks noChangeAspect="1"/>
          </p:cNvPicPr>
          <p:nvPr userDrawn="1"/>
        </p:nvPicPr>
        <p:blipFill>
          <a:blip r:embed="rId3" cstate="print"/>
          <a:stretch>
            <a:fillRect/>
          </a:stretch>
        </p:blipFill>
        <p:spPr>
          <a:xfrm>
            <a:off x="3898800" y="6346800"/>
            <a:ext cx="1332000" cy="190516"/>
          </a:xfrm>
          <a:prstGeom prst="rect">
            <a:avLst/>
          </a:prstGeom>
        </p:spPr>
      </p:pic>
      <p:sp>
        <p:nvSpPr>
          <p:cNvPr id="19" name="Textfeld 5">
            <a:extLst>
              <a:ext uri="{FF2B5EF4-FFF2-40B4-BE49-F238E27FC236}">
                <a16:creationId xmlns:a16="http://schemas.microsoft.com/office/drawing/2014/main" id="{BF26F696-C633-446C-923B-FAB1428C141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21" name="Group 20">
            <a:extLst>
              <a:ext uri="{FF2B5EF4-FFF2-40B4-BE49-F238E27FC236}">
                <a16:creationId xmlns:a16="http://schemas.microsoft.com/office/drawing/2014/main" id="{1552F669-7BB9-404F-A48C-4C51A2BB9BB1}"/>
              </a:ext>
            </a:extLst>
          </p:cNvPr>
          <p:cNvGrpSpPr/>
          <p:nvPr userDrawn="1"/>
        </p:nvGrpSpPr>
        <p:grpSpPr>
          <a:xfrm>
            <a:off x="423676" y="979096"/>
            <a:ext cx="8309162" cy="144000"/>
            <a:chOff x="423676" y="979096"/>
            <a:chExt cx="8309162" cy="144000"/>
          </a:xfrm>
        </p:grpSpPr>
        <p:cxnSp>
          <p:nvCxnSpPr>
            <p:cNvPr id="22" name="Straight Connector 21">
              <a:extLst>
                <a:ext uri="{FF2B5EF4-FFF2-40B4-BE49-F238E27FC236}">
                  <a16:creationId xmlns:a16="http://schemas.microsoft.com/office/drawing/2014/main" id="{F67EF9A6-D1B8-411E-902E-2B92142E926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7C9F3F45-E616-4A5F-A675-7E1851016C9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itel 1">
            <a:extLst>
              <a:ext uri="{FF2B5EF4-FFF2-40B4-BE49-F238E27FC236}">
                <a16:creationId xmlns:a16="http://schemas.microsoft.com/office/drawing/2014/main" id="{7A0F64BB-C315-40E5-BA2D-20E131924399}"/>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8255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ice">
    <p:spTree>
      <p:nvGrpSpPr>
        <p:cNvPr id="1" name=""/>
        <p:cNvGrpSpPr/>
        <p:nvPr/>
      </p:nvGrpSpPr>
      <p:grpSpPr>
        <a:xfrm>
          <a:off x="0" y="0"/>
          <a:ext cx="0" cy="0"/>
          <a:chOff x="0" y="0"/>
          <a:chExt cx="0" cy="0"/>
        </a:xfrm>
      </p:grpSpPr>
      <p:pic>
        <p:nvPicPr>
          <p:cNvPr id="10" name="Picture 2" descr="C:\Users\Gajic\Desktop\quoatation_signs_lindingerv2.png">
            <a:extLst>
              <a:ext uri="{FF2B5EF4-FFF2-40B4-BE49-F238E27FC236}">
                <a16:creationId xmlns:a16="http://schemas.microsoft.com/office/drawing/2014/main" id="{388518F0-45A8-4024-9DAD-1EE27F3AA6F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470474" y="3495344"/>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9">
            <a:extLst>
              <a:ext uri="{FF2B5EF4-FFF2-40B4-BE49-F238E27FC236}">
                <a16:creationId xmlns:a16="http://schemas.microsoft.com/office/drawing/2014/main" id="{170C88D6-3616-4804-994B-A520603C9990}"/>
              </a:ext>
            </a:extLst>
          </p:cNvPr>
          <p:cNvSpPr>
            <a:spLocks noGrp="1"/>
          </p:cNvSpPr>
          <p:nvPr>
            <p:ph type="body" sz="quarter" idx="16" hasCustomPrompt="1"/>
          </p:nvPr>
        </p:nvSpPr>
        <p:spPr>
          <a:xfrm>
            <a:off x="381001" y="3941486"/>
            <a:ext cx="229151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4" name="Picture Placeholder 13">
            <a:extLst>
              <a:ext uri="{FF2B5EF4-FFF2-40B4-BE49-F238E27FC236}">
                <a16:creationId xmlns:a16="http://schemas.microsoft.com/office/drawing/2014/main" id="{C8924C5F-9D33-4652-870B-84F78EC94F38}"/>
              </a:ext>
            </a:extLst>
          </p:cNvPr>
          <p:cNvSpPr>
            <a:spLocks noGrp="1"/>
          </p:cNvSpPr>
          <p:nvPr>
            <p:ph type="pic" sz="quarter" idx="17" hasCustomPrompt="1"/>
          </p:nvPr>
        </p:nvSpPr>
        <p:spPr>
          <a:xfrm>
            <a:off x="3598863" y="1793888"/>
            <a:ext cx="5545137" cy="4089400"/>
          </a:xfrm>
          <a:prstGeom prst="rect">
            <a:avLst/>
          </a:prstGeom>
        </p:spPr>
        <p:txBody>
          <a:bodyPr/>
          <a:lstStyle>
            <a:lvl1pPr marL="0" indent="0">
              <a:buNone/>
              <a:defRPr>
                <a:solidFill>
                  <a:schemeClr val="tx1"/>
                </a:solidFill>
                <a:latin typeface="+mj-lt"/>
              </a:defRPr>
            </a:lvl1pPr>
          </a:lstStyle>
          <a:p>
            <a:r>
              <a:rPr lang="de-DE" dirty="0" err="1"/>
              <a:t>map</a:t>
            </a:r>
            <a:endParaRPr lang="de-AT" dirty="0"/>
          </a:p>
        </p:txBody>
      </p:sp>
      <p:sp>
        <p:nvSpPr>
          <p:cNvPr id="7" name="Inhaltsplatzhalter 8">
            <a:extLst>
              <a:ext uri="{FF2B5EF4-FFF2-40B4-BE49-F238E27FC236}">
                <a16:creationId xmlns:a16="http://schemas.microsoft.com/office/drawing/2014/main" id="{4B136844-3DC0-49BB-942F-827E62721656}"/>
              </a:ext>
            </a:extLst>
          </p:cNvPr>
          <p:cNvSpPr>
            <a:spLocks noGrp="1"/>
          </p:cNvSpPr>
          <p:nvPr>
            <p:ph sz="quarter" idx="13" hasCustomPrompt="1"/>
          </p:nvPr>
        </p:nvSpPr>
        <p:spPr>
          <a:xfrm>
            <a:off x="381001" y="1378090"/>
            <a:ext cx="5304904" cy="1853149"/>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2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3" name="Rechteck 1">
            <a:extLst>
              <a:ext uri="{FF2B5EF4-FFF2-40B4-BE49-F238E27FC236}">
                <a16:creationId xmlns:a16="http://schemas.microsoft.com/office/drawing/2014/main" id="{75B47967-0875-43DB-ADDE-BF68CA3A5FC8}"/>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5B650C86-9FC6-426A-9040-E77BDF134D6F}"/>
              </a:ext>
            </a:extLst>
          </p:cNvPr>
          <p:cNvPicPr>
            <a:picLocks noChangeAspect="1"/>
          </p:cNvPicPr>
          <p:nvPr userDrawn="1"/>
        </p:nvPicPr>
        <p:blipFill>
          <a:blip r:embed="rId3" cstate="print"/>
          <a:stretch>
            <a:fillRect/>
          </a:stretch>
        </p:blipFill>
        <p:spPr>
          <a:xfrm>
            <a:off x="3898800" y="6345614"/>
            <a:ext cx="1332000" cy="190516"/>
          </a:xfrm>
          <a:prstGeom prst="rect">
            <a:avLst/>
          </a:prstGeom>
        </p:spPr>
      </p:pic>
      <p:sp>
        <p:nvSpPr>
          <p:cNvPr id="19" name="Textfeld 5">
            <a:extLst>
              <a:ext uri="{FF2B5EF4-FFF2-40B4-BE49-F238E27FC236}">
                <a16:creationId xmlns:a16="http://schemas.microsoft.com/office/drawing/2014/main" id="{9DA34BCE-D5E6-4CFC-9DB7-6507963610B0}"/>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grpSp>
        <p:nvGrpSpPr>
          <p:cNvPr id="12" name="Group 11">
            <a:extLst>
              <a:ext uri="{FF2B5EF4-FFF2-40B4-BE49-F238E27FC236}">
                <a16:creationId xmlns:a16="http://schemas.microsoft.com/office/drawing/2014/main" id="{C180CEB0-A479-4799-B4DE-7905C397EF40}"/>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FCDCFC63-B8B8-411F-8165-092CBE47ED32}"/>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50075C4-DC8C-463A-912F-E78AA0557AA6}"/>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3C5A223A-578A-4632-B43D-28339E3C34D3}"/>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04179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2" name="Inhaltsplatzhalter 21"/>
          <p:cNvSpPr>
            <a:spLocks noGrp="1"/>
          </p:cNvSpPr>
          <p:nvPr>
            <p:ph sz="quarter" idx="16" hasCustomPrompt="1"/>
          </p:nvPr>
        </p:nvSpPr>
        <p:spPr>
          <a:xfrm>
            <a:off x="1836000" y="1643016"/>
            <a:ext cx="6642371" cy="4413469"/>
          </a:xfrm>
          <a:prstGeom prst="rect">
            <a:avLst/>
          </a:prstGeom>
        </p:spPr>
        <p:txBody>
          <a:bodyPr/>
          <a:lstStyle>
            <a:lvl1pPr marL="0" indent="0">
              <a:buNone/>
              <a:defRPr sz="1600">
                <a:solidFill>
                  <a:schemeClr val="tx1"/>
                </a:solidFill>
                <a:latin typeface="Verdana" panose="020B0604030504040204" pitchFamily="34" charset="0"/>
                <a:ea typeface="Verdana" panose="020B0604030504040204" pitchFamily="34" charset="0"/>
              </a:defRPr>
            </a:lvl1pPr>
          </a:lstStyle>
          <a:p>
            <a:pPr lvl="0"/>
            <a:r>
              <a:rPr lang="en-GB" noProof="0"/>
              <a:t>contact data</a:t>
            </a:r>
          </a:p>
        </p:txBody>
      </p:sp>
      <p:sp>
        <p:nvSpPr>
          <p:cNvPr id="5" name="Bildplatzhalter 4"/>
          <p:cNvSpPr>
            <a:spLocks noGrp="1"/>
          </p:cNvSpPr>
          <p:nvPr>
            <p:ph type="pic" sz="quarter" idx="17" hasCustomPrompt="1"/>
          </p:nvPr>
        </p:nvSpPr>
        <p:spPr>
          <a:xfrm>
            <a:off x="0" y="1283015"/>
            <a:ext cx="1835696" cy="5574985"/>
          </a:xfrm>
          <a:prstGeom prst="rect">
            <a:avLst/>
          </a:prstGeom>
        </p:spPr>
        <p:txBody>
          <a:bodyPr/>
          <a:lstStyle>
            <a:lvl1pPr marL="0" indent="0">
              <a:buNone/>
              <a:defRPr sz="1600" baseline="0">
                <a:solidFill>
                  <a:schemeClr val="tx1"/>
                </a:solidFill>
                <a:latin typeface="Century Gothic" panose="020B0502020202020204" pitchFamily="34" charset="0"/>
              </a:defRPr>
            </a:lvl1pPr>
          </a:lstStyle>
          <a:p>
            <a:r>
              <a:rPr lang="de-AT" dirty="0" err="1"/>
              <a:t>add</a:t>
            </a:r>
            <a:r>
              <a:rPr lang="de-AT" dirty="0"/>
              <a:t> </a:t>
            </a:r>
            <a:r>
              <a:rPr lang="de-AT" dirty="0" err="1"/>
              <a:t>picture</a:t>
            </a:r>
            <a:r>
              <a:rPr lang="de-AT" dirty="0"/>
              <a:t> </a:t>
            </a:r>
            <a:r>
              <a:rPr lang="de-AT" dirty="0" err="1"/>
              <a:t>here</a:t>
            </a:r>
            <a:endParaRPr lang="de-AT" dirty="0"/>
          </a:p>
        </p:txBody>
      </p:sp>
      <p:sp>
        <p:nvSpPr>
          <p:cNvPr id="9" name="Rechteck 1">
            <a:extLst>
              <a:ext uri="{FF2B5EF4-FFF2-40B4-BE49-F238E27FC236}">
                <a16:creationId xmlns:a16="http://schemas.microsoft.com/office/drawing/2014/main" id="{73FD6268-3C94-40E8-BCC0-2ADAB057FB74}"/>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1" name="Grafik 6" descr="schoenherr-logo-grey-CMYK.gif">
            <a:extLst>
              <a:ext uri="{FF2B5EF4-FFF2-40B4-BE49-F238E27FC236}">
                <a16:creationId xmlns:a16="http://schemas.microsoft.com/office/drawing/2014/main" id="{47B73A0A-DA4B-4E9B-A64B-4B2C465A9238}"/>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grpSp>
        <p:nvGrpSpPr>
          <p:cNvPr id="10" name="Group 9">
            <a:extLst>
              <a:ext uri="{FF2B5EF4-FFF2-40B4-BE49-F238E27FC236}">
                <a16:creationId xmlns:a16="http://schemas.microsoft.com/office/drawing/2014/main" id="{752E5046-6615-4962-BBC9-2BB91C0E53D3}"/>
              </a:ext>
            </a:extLst>
          </p:cNvPr>
          <p:cNvGrpSpPr/>
          <p:nvPr userDrawn="1"/>
        </p:nvGrpSpPr>
        <p:grpSpPr>
          <a:xfrm>
            <a:off x="423676" y="979096"/>
            <a:ext cx="8309162" cy="144000"/>
            <a:chOff x="423676" y="979096"/>
            <a:chExt cx="8309162" cy="144000"/>
          </a:xfrm>
        </p:grpSpPr>
        <p:cxnSp>
          <p:nvCxnSpPr>
            <p:cNvPr id="12" name="Straight Connector 11">
              <a:extLst>
                <a:ext uri="{FF2B5EF4-FFF2-40B4-BE49-F238E27FC236}">
                  <a16:creationId xmlns:a16="http://schemas.microsoft.com/office/drawing/2014/main" id="{B0A2F7A7-0B19-4C6F-8D76-CB019A48AC8D}"/>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174502B-5FE5-4E76-BB66-7DE1BB16D023}"/>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el 1">
            <a:extLst>
              <a:ext uri="{FF2B5EF4-FFF2-40B4-BE49-F238E27FC236}">
                <a16:creationId xmlns:a16="http://schemas.microsoft.com/office/drawing/2014/main" id="{FA59167D-4963-4578-A302-4EF1C6F7008F}"/>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8013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5" name="Rechteck 1">
            <a:extLst>
              <a:ext uri="{FF2B5EF4-FFF2-40B4-BE49-F238E27FC236}">
                <a16:creationId xmlns:a16="http://schemas.microsoft.com/office/drawing/2014/main" id="{E9512794-7EA1-44DA-835D-4207F80F6D23}"/>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6" name="Grafik 6" descr="schoenherr-logo-grey-CMYK.gif">
            <a:extLst>
              <a:ext uri="{FF2B5EF4-FFF2-40B4-BE49-F238E27FC236}">
                <a16:creationId xmlns:a16="http://schemas.microsoft.com/office/drawing/2014/main" id="{E93C1F87-8857-4656-AFDF-BD78D0A7D976}"/>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7" name="Textfeld 5">
            <a:extLst>
              <a:ext uri="{FF2B5EF4-FFF2-40B4-BE49-F238E27FC236}">
                <a16:creationId xmlns:a16="http://schemas.microsoft.com/office/drawing/2014/main" id="{7CAC5299-46D9-4475-8787-F15B05AA3059}"/>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sp>
        <p:nvSpPr>
          <p:cNvPr id="3" name="Picture Placeholder 2">
            <a:extLst>
              <a:ext uri="{FF2B5EF4-FFF2-40B4-BE49-F238E27FC236}">
                <a16:creationId xmlns:a16="http://schemas.microsoft.com/office/drawing/2014/main" id="{76EFB981-E403-4E3F-BE23-B0FA97EC3BDC}"/>
              </a:ext>
            </a:extLst>
          </p:cNvPr>
          <p:cNvSpPr>
            <a:spLocks noGrp="1"/>
          </p:cNvSpPr>
          <p:nvPr>
            <p:ph type="pic" sz="quarter" idx="10" hasCustomPrompt="1"/>
          </p:nvPr>
        </p:nvSpPr>
        <p:spPr>
          <a:xfrm>
            <a:off x="3990975" y="1135217"/>
            <a:ext cx="598086" cy="589151"/>
          </a:xfrm>
          <a:prstGeom prst="flowChartConnector">
            <a:avLst/>
          </a:prstGeom>
        </p:spPr>
        <p:txBody>
          <a:bodyPr/>
          <a:lstStyle>
            <a:lvl1pPr marL="0" indent="0">
              <a:buNone/>
              <a:defRPr sz="800"/>
            </a:lvl1pPr>
          </a:lstStyle>
          <a:p>
            <a:r>
              <a:rPr lang="de-DE" dirty="0" err="1"/>
              <a:t>image</a:t>
            </a:r>
            <a:endParaRPr lang="de-DE" dirty="0"/>
          </a:p>
        </p:txBody>
      </p:sp>
      <p:sp>
        <p:nvSpPr>
          <p:cNvPr id="10" name="Text Placeholder 9">
            <a:extLst>
              <a:ext uri="{FF2B5EF4-FFF2-40B4-BE49-F238E27FC236}">
                <a16:creationId xmlns:a16="http://schemas.microsoft.com/office/drawing/2014/main" id="{86922738-BC61-4E0F-A655-2F2953C716C2}"/>
              </a:ext>
            </a:extLst>
          </p:cNvPr>
          <p:cNvSpPr>
            <a:spLocks noGrp="1"/>
          </p:cNvSpPr>
          <p:nvPr>
            <p:ph type="body" sz="quarter" idx="11" hasCustomPrompt="1"/>
          </p:nvPr>
        </p:nvSpPr>
        <p:spPr>
          <a:xfrm>
            <a:off x="3990974" y="1751361"/>
            <a:ext cx="4122187" cy="188445"/>
          </a:xfrm>
          <a:prstGeom prst="rect">
            <a:avLst/>
          </a:prstGeom>
        </p:spPr>
        <p:txBody>
          <a:bodyPr/>
          <a:lstStyle>
            <a:lvl1pPr marL="0" indent="0">
              <a:buNone/>
              <a:defRPr sz="800"/>
            </a:lvl1pPr>
            <a:lvl2pPr>
              <a:defRPr sz="1000"/>
            </a:lvl2pPr>
            <a:lvl3pPr>
              <a:defRPr sz="1000"/>
            </a:lvl3pPr>
            <a:lvl4pPr>
              <a:defRPr sz="1000"/>
            </a:lvl4pPr>
            <a:lvl5pPr>
              <a:defRPr sz="1000"/>
            </a:lvl5pPr>
          </a:lstStyle>
          <a:p>
            <a:pPr lvl="0"/>
            <a:r>
              <a:rPr lang="en-GB" noProof="0"/>
              <a:t>First last name | Position | Practice</a:t>
            </a:r>
          </a:p>
        </p:txBody>
      </p:sp>
      <p:grpSp>
        <p:nvGrpSpPr>
          <p:cNvPr id="17" name="docshapegroup90">
            <a:extLst>
              <a:ext uri="{FF2B5EF4-FFF2-40B4-BE49-F238E27FC236}">
                <a16:creationId xmlns:a16="http://schemas.microsoft.com/office/drawing/2014/main" id="{88AA8F39-30DE-4B0E-9646-FC71729DCEE4}"/>
              </a:ext>
            </a:extLst>
          </p:cNvPr>
          <p:cNvGrpSpPr>
            <a:grpSpLocks/>
          </p:cNvGrpSpPr>
          <p:nvPr userDrawn="1"/>
        </p:nvGrpSpPr>
        <p:grpSpPr bwMode="auto">
          <a:xfrm>
            <a:off x="0" y="3654275"/>
            <a:ext cx="4371097" cy="329565"/>
            <a:chOff x="0" y="0"/>
            <a:chExt cx="7295" cy="519"/>
          </a:xfrm>
        </p:grpSpPr>
        <p:pic>
          <p:nvPicPr>
            <p:cNvPr id="18" name="docshape91">
              <a:extLst>
                <a:ext uri="{FF2B5EF4-FFF2-40B4-BE49-F238E27FC236}">
                  <a16:creationId xmlns:a16="http://schemas.microsoft.com/office/drawing/2014/main" id="{AAA65B8C-73FF-45CF-B891-3C6022CD14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5" y="0"/>
              <a:ext cx="51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ocshape92">
              <a:extLst>
                <a:ext uri="{FF2B5EF4-FFF2-40B4-BE49-F238E27FC236}">
                  <a16:creationId xmlns:a16="http://schemas.microsoft.com/office/drawing/2014/main" id="{1C4E0D16-5E1D-4008-9C1A-6B064CE6C00F}"/>
                </a:ext>
              </a:extLst>
            </p:cNvPr>
            <p:cNvSpPr>
              <a:spLocks noChangeArrowheads="1"/>
            </p:cNvSpPr>
            <p:nvPr userDrawn="1"/>
          </p:nvSpPr>
          <p:spPr bwMode="auto">
            <a:xfrm>
              <a:off x="0" y="254"/>
              <a:ext cx="6705"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grpSp>
      <p:pic>
        <p:nvPicPr>
          <p:cNvPr id="22" name="image28.png">
            <a:extLst>
              <a:ext uri="{FF2B5EF4-FFF2-40B4-BE49-F238E27FC236}">
                <a16:creationId xmlns:a16="http://schemas.microsoft.com/office/drawing/2014/main" id="{6A999274-A059-4AE9-9ACE-1578EBA8F8CF}"/>
              </a:ext>
            </a:extLst>
          </p:cNvPr>
          <p:cNvPicPr/>
          <p:nvPr userDrawn="1"/>
        </p:nvPicPr>
        <p:blipFill>
          <a:blip r:embed="rId4" cstate="print"/>
          <a:stretch>
            <a:fillRect/>
          </a:stretch>
        </p:blipFill>
        <p:spPr>
          <a:xfrm>
            <a:off x="8574546" y="3716833"/>
            <a:ext cx="171450" cy="171450"/>
          </a:xfrm>
          <a:prstGeom prst="rect">
            <a:avLst/>
          </a:prstGeom>
        </p:spPr>
      </p:pic>
      <p:cxnSp>
        <p:nvCxnSpPr>
          <p:cNvPr id="24" name="Straight Connector 23">
            <a:extLst>
              <a:ext uri="{FF2B5EF4-FFF2-40B4-BE49-F238E27FC236}">
                <a16:creationId xmlns:a16="http://schemas.microsoft.com/office/drawing/2014/main" id="{1E2816DD-5940-435C-BE39-593AEBBA99BF}"/>
              </a:ext>
            </a:extLst>
          </p:cNvPr>
          <p:cNvCxnSpPr/>
          <p:nvPr userDrawn="1"/>
        </p:nvCxnSpPr>
        <p:spPr>
          <a:xfrm>
            <a:off x="4426721" y="3815565"/>
            <a:ext cx="4122187" cy="0"/>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 Placeholder 27">
            <a:extLst>
              <a:ext uri="{FF2B5EF4-FFF2-40B4-BE49-F238E27FC236}">
                <a16:creationId xmlns:a16="http://schemas.microsoft.com/office/drawing/2014/main" id="{489BA4C1-EEA0-4786-A63D-D0CD509CC93E}"/>
              </a:ext>
            </a:extLst>
          </p:cNvPr>
          <p:cNvSpPr>
            <a:spLocks noGrp="1"/>
          </p:cNvSpPr>
          <p:nvPr>
            <p:ph type="body" sz="quarter" idx="15" hasCustomPrompt="1"/>
          </p:nvPr>
        </p:nvSpPr>
        <p:spPr>
          <a:xfrm>
            <a:off x="3990973" y="2144087"/>
            <a:ext cx="1631505" cy="560580"/>
          </a:xfrm>
          <a:prstGeom prst="rect">
            <a:avLst/>
          </a:prstGeom>
        </p:spPr>
        <p:txBody>
          <a:bodyPr/>
          <a:lstStyle>
            <a:lvl1pPr marL="0" indent="0">
              <a:buNone/>
              <a:defRPr sz="1600"/>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We'll take your business</a:t>
            </a:r>
          </a:p>
          <a:p>
            <a:pPr lvl="0"/>
            <a:endParaRPr lang="en-GB" dirty="0"/>
          </a:p>
        </p:txBody>
      </p:sp>
      <p:sp>
        <p:nvSpPr>
          <p:cNvPr id="29" name="Text Placeholder 27">
            <a:extLst>
              <a:ext uri="{FF2B5EF4-FFF2-40B4-BE49-F238E27FC236}">
                <a16:creationId xmlns:a16="http://schemas.microsoft.com/office/drawing/2014/main" id="{147F1E6E-1493-4A2C-9C7C-D43E6FC7ED69}"/>
              </a:ext>
            </a:extLst>
          </p:cNvPr>
          <p:cNvSpPr>
            <a:spLocks noGrp="1"/>
          </p:cNvSpPr>
          <p:nvPr>
            <p:ph type="body" sz="quarter" idx="16" hasCustomPrompt="1"/>
          </p:nvPr>
        </p:nvSpPr>
        <p:spPr>
          <a:xfrm>
            <a:off x="3999501" y="2643303"/>
            <a:ext cx="1631505" cy="560580"/>
          </a:xfrm>
          <a:prstGeom prst="rect">
            <a:avLst/>
          </a:prstGeom>
        </p:spPr>
        <p:txBody>
          <a:bodyPr/>
          <a:lstStyle>
            <a:lvl1pPr marL="0" indent="0">
              <a:buNone/>
              <a:defRPr sz="1600">
                <a:solidFill>
                  <a:schemeClr val="accent2"/>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further.</a:t>
            </a:r>
          </a:p>
          <a:p>
            <a:pPr lvl="0"/>
            <a:endParaRPr lang="en-GB" dirty="0"/>
          </a:p>
        </p:txBody>
      </p:sp>
      <p:sp>
        <p:nvSpPr>
          <p:cNvPr id="30" name="Text Placeholder 27">
            <a:extLst>
              <a:ext uri="{FF2B5EF4-FFF2-40B4-BE49-F238E27FC236}">
                <a16:creationId xmlns:a16="http://schemas.microsoft.com/office/drawing/2014/main" id="{3F5ACB7D-AD43-4754-B379-B381C0B505CB}"/>
              </a:ext>
            </a:extLst>
          </p:cNvPr>
          <p:cNvSpPr>
            <a:spLocks noGrp="1"/>
          </p:cNvSpPr>
          <p:nvPr>
            <p:ph type="body" sz="quarter" idx="17" hasCustomPrompt="1"/>
          </p:nvPr>
        </p:nvSpPr>
        <p:spPr>
          <a:xfrm>
            <a:off x="4025564" y="3287527"/>
            <a:ext cx="1631505" cy="560580"/>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Call us</a:t>
            </a:r>
          </a:p>
        </p:txBody>
      </p:sp>
      <p:sp>
        <p:nvSpPr>
          <p:cNvPr id="31" name="Text Placeholder 27">
            <a:extLst>
              <a:ext uri="{FF2B5EF4-FFF2-40B4-BE49-F238E27FC236}">
                <a16:creationId xmlns:a16="http://schemas.microsoft.com/office/drawing/2014/main" id="{205FE161-4377-471C-82C6-31E0A8AD616F}"/>
              </a:ext>
            </a:extLst>
          </p:cNvPr>
          <p:cNvSpPr>
            <a:spLocks noGrp="1"/>
          </p:cNvSpPr>
          <p:nvPr>
            <p:ph type="body" sz="quarter" idx="18" hasCustomPrompt="1"/>
          </p:nvPr>
        </p:nvSpPr>
        <p:spPr>
          <a:xfrm>
            <a:off x="3999501" y="4136881"/>
            <a:ext cx="1631505" cy="310515"/>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Tel.: </a:t>
            </a:r>
          </a:p>
          <a:p>
            <a:pPr lvl="0"/>
            <a:endParaRPr lang="en-GB" dirty="0"/>
          </a:p>
        </p:txBody>
      </p:sp>
    </p:spTree>
    <p:extLst>
      <p:ext uri="{BB962C8B-B14F-4D97-AF65-F5344CB8AC3E}">
        <p14:creationId xmlns:p14="http://schemas.microsoft.com/office/powerpoint/2010/main" val="2377850220"/>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5352" userDrawn="1">
          <p15:clr>
            <a:srgbClr val="FBAE40"/>
          </p15:clr>
        </p15:guide>
        <p15:guide id="4" orient="horz" pos="845" userDrawn="1">
          <p15:clr>
            <a:srgbClr val="FBAE40"/>
          </p15:clr>
        </p15:guide>
        <p15:guide id="5" orient="horz" pos="1117" userDrawn="1">
          <p15:clr>
            <a:srgbClr val="FBAE40"/>
          </p15:clr>
        </p15:guide>
        <p15:guide id="6" pos="278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schoenherr-logo-RGB.gif"/>
          <p:cNvPicPr>
            <a:picLocks noChangeAspect="1"/>
          </p:cNvPicPr>
          <p:nvPr userDrawn="1"/>
        </p:nvPicPr>
        <p:blipFill>
          <a:blip r:embed="rId12" cstate="print"/>
          <a:stretch>
            <a:fillRect/>
          </a:stretch>
        </p:blipFill>
        <p:spPr>
          <a:xfrm>
            <a:off x="3897356" y="6257659"/>
            <a:ext cx="1353327" cy="195677"/>
          </a:xfrm>
          <a:prstGeom prst="rect">
            <a:avLst/>
          </a:prstGeom>
        </p:spPr>
      </p:pic>
    </p:spTree>
    <p:extLst>
      <p:ext uri="{BB962C8B-B14F-4D97-AF65-F5344CB8AC3E}">
        <p14:creationId xmlns:p14="http://schemas.microsoft.com/office/powerpoint/2010/main" val="90806468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65" r:id="rId4"/>
    <p:sldLayoutId id="2147483661" r:id="rId5"/>
    <p:sldLayoutId id="2147483662" r:id="rId6"/>
    <p:sldLayoutId id="2147483663" r:id="rId7"/>
    <p:sldLayoutId id="2147483659" r:id="rId8"/>
    <p:sldLayoutId id="2147483664" r:id="rId9"/>
    <p:sldLayoutId id="2147483660" r:id="rId10"/>
  </p:sldLayoutIdLst>
  <p:txStyles>
    <p:titleStyle>
      <a:lvl1pPr algn="r" defTabSz="914400" rtl="0" eaLnBrk="1" latinLnBrk="0" hangingPunct="1">
        <a:spcBef>
          <a:spcPct val="0"/>
        </a:spcBef>
        <a:buNone/>
        <a:defRPr sz="2800" kern="1200">
          <a:solidFill>
            <a:srgbClr val="535455"/>
          </a:solidFill>
          <a:latin typeface="Swis721 LtEx BT" pitchFamily="34" charset="0"/>
          <a:ea typeface="+mj-ea"/>
          <a:cs typeface="+mj-cs"/>
        </a:defRPr>
      </a:lvl1pPr>
    </p:titleStyle>
    <p:body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uria.europa.eu/juris/showPdf.jsf?text=&amp;docid=250161&amp;pageIndex=0&amp;doclang=DE&amp;mode=req&amp;dir=&amp;occ=first&amp;part=1&amp;cid=1120131"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www.schoenherr.eu/its-all-about-lawye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7BE96F-0E65-4422-A6DC-6076AEFC07D4}"/>
              </a:ext>
            </a:extLst>
          </p:cNvPr>
          <p:cNvPicPr/>
          <p:nvPr/>
        </p:nvPicPr>
        <p:blipFill rotWithShape="1">
          <a:blip r:embed="rId2" cstate="print">
            <a:extLst>
              <a:ext uri="{28A0092B-C50C-407E-A947-70E740481C1C}">
                <a14:useLocalDpi xmlns:a14="http://schemas.microsoft.com/office/drawing/2010/main" val="0"/>
              </a:ext>
            </a:extLst>
          </a:blip>
          <a:srcRect l="7277" t="8067" r="7277"/>
          <a:stretch/>
        </p:blipFill>
        <p:spPr bwMode="auto">
          <a:xfrm>
            <a:off x="0" y="589085"/>
            <a:ext cx="9144001" cy="5526600"/>
          </a:xfrm>
          <a:prstGeom prst="rect">
            <a:avLst/>
          </a:prstGeom>
          <a:noFill/>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C8AD911-8A5F-4663-92A8-73DF3B99FBFF}"/>
              </a:ext>
            </a:extLst>
          </p:cNvPr>
          <p:cNvSpPr>
            <a:spLocks noGrp="1"/>
          </p:cNvSpPr>
          <p:nvPr>
            <p:ph type="title"/>
          </p:nvPr>
        </p:nvSpPr>
        <p:spPr>
          <a:xfrm>
            <a:off x="0" y="761361"/>
            <a:ext cx="4376057" cy="543698"/>
          </a:xfrm>
        </p:spPr>
        <p:txBody>
          <a:bodyPr/>
          <a:lstStyle/>
          <a:p>
            <a:r>
              <a:rPr lang="de-DE" sz="2400" b="1" dirty="0" err="1">
                <a:solidFill>
                  <a:srgbClr val="535455"/>
                </a:solidFill>
              </a:rPr>
              <a:t>Lawyering</a:t>
            </a:r>
            <a:br>
              <a:rPr lang="de-DE" sz="2400" b="1" dirty="0">
                <a:solidFill>
                  <a:srgbClr val="535455"/>
                </a:solidFill>
              </a:rPr>
            </a:br>
            <a:endParaRPr lang="en-GB" dirty="0"/>
          </a:p>
        </p:txBody>
      </p:sp>
      <p:sp>
        <p:nvSpPr>
          <p:cNvPr id="3" name="Text Placeholder 2">
            <a:extLst>
              <a:ext uri="{FF2B5EF4-FFF2-40B4-BE49-F238E27FC236}">
                <a16:creationId xmlns:a16="http://schemas.microsoft.com/office/drawing/2014/main" id="{6D15229C-749B-4C3F-B97B-132D16777FD1}"/>
              </a:ext>
            </a:extLst>
          </p:cNvPr>
          <p:cNvSpPr>
            <a:spLocks noGrp="1"/>
          </p:cNvSpPr>
          <p:nvPr>
            <p:ph type="body" idx="1"/>
          </p:nvPr>
        </p:nvSpPr>
        <p:spPr>
          <a:xfrm>
            <a:off x="-1" y="3832296"/>
            <a:ext cx="4376058" cy="460800"/>
          </a:xfrm>
        </p:spPr>
        <p:txBody>
          <a:bodyPr/>
          <a:lstStyle/>
          <a:p>
            <a:pPr lvl="0"/>
            <a:r>
              <a:rPr lang="de-AT" sz="2000" b="1" dirty="0">
                <a:solidFill>
                  <a:schemeClr val="accent2"/>
                </a:solidFill>
              </a:rPr>
              <a:t>Peter Konwitschka</a:t>
            </a:r>
            <a:endParaRPr lang="de-DE" sz="2000" b="1" dirty="0">
              <a:solidFill>
                <a:schemeClr val="accent2"/>
              </a:solidFill>
            </a:endParaRPr>
          </a:p>
          <a:p>
            <a:endParaRPr lang="de-AT" dirty="0"/>
          </a:p>
          <a:p>
            <a:endParaRPr lang="en-GB" dirty="0"/>
          </a:p>
        </p:txBody>
      </p:sp>
      <p:pic>
        <p:nvPicPr>
          <p:cNvPr id="6" name="Picture 3">
            <a:extLst>
              <a:ext uri="{FF2B5EF4-FFF2-40B4-BE49-F238E27FC236}">
                <a16:creationId xmlns:a16="http://schemas.microsoft.com/office/drawing/2014/main" id="{65D5491C-BA9C-4B95-BE17-2156283687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293096"/>
            <a:ext cx="50355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a:extLst>
              <a:ext uri="{FF2B5EF4-FFF2-40B4-BE49-F238E27FC236}">
                <a16:creationId xmlns:a16="http://schemas.microsoft.com/office/drawing/2014/main" id="{55B2405B-37B0-4294-9DA4-1200C49843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850243"/>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0F6CDF34-7B9F-4F5A-B874-6050E0BBC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9321" y="1742129"/>
            <a:ext cx="5865358" cy="2090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964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965200"/>
            <a:ext cx="9144000" cy="2038146"/>
          </a:xfrm>
        </p:spPr>
        <p:txBody>
          <a:bodyPr/>
          <a:lstStyle/>
          <a:p>
            <a:br>
              <a:rPr lang="de-DE" sz="3000" dirty="0"/>
            </a:br>
            <a:br>
              <a:rPr lang="de-DE" sz="3000" dirty="0">
                <a:solidFill>
                  <a:srgbClr val="E20078"/>
                </a:solidFill>
              </a:rPr>
            </a:br>
            <a:r>
              <a:rPr lang="de-DE" sz="3000" dirty="0">
                <a:solidFill>
                  <a:srgbClr val="43525A"/>
                </a:solidFill>
              </a:rPr>
              <a:t>Prüfungstermin:</a:t>
            </a:r>
            <a:br>
              <a:rPr lang="de-DE" sz="3000" dirty="0">
                <a:solidFill>
                  <a:srgbClr val="43525A"/>
                </a:solidFill>
              </a:rPr>
            </a:br>
            <a:r>
              <a:rPr lang="de-DE" sz="3000" dirty="0">
                <a:solidFill>
                  <a:srgbClr val="E20078"/>
                </a:solidFill>
              </a:rPr>
              <a:t>20.01.2025</a:t>
            </a:r>
            <a:br>
              <a:rPr lang="de-DE" sz="3000" dirty="0">
                <a:solidFill>
                  <a:srgbClr val="E20078"/>
                </a:solidFill>
              </a:rPr>
            </a:br>
            <a:endParaRPr lang="de-AT" sz="3000" dirty="0"/>
          </a:p>
        </p:txBody>
      </p:sp>
      <p:sp>
        <p:nvSpPr>
          <p:cNvPr id="4" name="Text Placeholder 2">
            <a:extLst>
              <a:ext uri="{FF2B5EF4-FFF2-40B4-BE49-F238E27FC236}">
                <a16:creationId xmlns:a16="http://schemas.microsoft.com/office/drawing/2014/main" id="{04989CAD-5F33-4B5E-B919-215E8AB64205}"/>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141867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br>
              <a:rPr lang="de-DE" sz="3600" dirty="0"/>
            </a:br>
            <a:br>
              <a:rPr lang="de-DE" sz="2400" dirty="0">
                <a:solidFill>
                  <a:srgbClr val="E20078"/>
                </a:solidFill>
              </a:rPr>
            </a:br>
            <a:r>
              <a:rPr lang="de-DE" sz="2400" dirty="0">
                <a:solidFill>
                  <a:srgbClr val="43525A"/>
                </a:solidFill>
              </a:rPr>
              <a:t>HEUTE:</a:t>
            </a:r>
            <a:br>
              <a:rPr lang="de-DE" sz="2400" dirty="0">
                <a:solidFill>
                  <a:srgbClr val="43525A"/>
                </a:solidFill>
              </a:rPr>
            </a:br>
            <a:r>
              <a:rPr lang="de-DE" sz="2400" dirty="0">
                <a:solidFill>
                  <a:srgbClr val="E20078"/>
                </a:solidFill>
              </a:rPr>
              <a:t>die </a:t>
            </a:r>
            <a:r>
              <a:rPr lang="de-DE" sz="2400" dirty="0" err="1">
                <a:solidFill>
                  <a:srgbClr val="E20078"/>
                </a:solidFill>
              </a:rPr>
              <a:t>methode</a:t>
            </a:r>
            <a:r>
              <a:rPr lang="de-DE" sz="2400" dirty="0">
                <a:solidFill>
                  <a:srgbClr val="E20078"/>
                </a:solidFill>
              </a:rPr>
              <a:t> macht´s!</a:t>
            </a:r>
          </a:p>
        </p:txBody>
      </p:sp>
      <p:sp>
        <p:nvSpPr>
          <p:cNvPr id="4" name="Text Placeholder 2">
            <a:extLst>
              <a:ext uri="{FF2B5EF4-FFF2-40B4-BE49-F238E27FC236}">
                <a16:creationId xmlns:a16="http://schemas.microsoft.com/office/drawing/2014/main" id="{471C8E95-22EE-42C9-807C-9C4CACB7F608}"/>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82820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245600" cy="580546"/>
          </a:xfrm>
        </p:spPr>
        <p:txBody>
          <a:bodyPr/>
          <a:lstStyle/>
          <a:p>
            <a:br>
              <a:rPr lang="de-DE" sz="3200" dirty="0">
                <a:solidFill>
                  <a:srgbClr val="E20078"/>
                </a:solidFill>
              </a:rPr>
            </a:br>
            <a:r>
              <a:rPr lang="de-DE" sz="3200" dirty="0">
                <a:solidFill>
                  <a:schemeClr val="bg2">
                    <a:lumMod val="50000"/>
                  </a:schemeClr>
                </a:solidFill>
              </a:rPr>
              <a:t>Juristische</a:t>
            </a:r>
            <a:br>
              <a:rPr lang="de-DE" sz="3200" dirty="0">
                <a:solidFill>
                  <a:schemeClr val="bg2">
                    <a:lumMod val="50000"/>
                  </a:schemeClr>
                </a:solidFill>
              </a:rPr>
            </a:br>
            <a:r>
              <a:rPr lang="de-DE" sz="3200" dirty="0">
                <a:solidFill>
                  <a:srgbClr val="E20078"/>
                </a:solidFill>
              </a:rPr>
              <a:t>Methode</a:t>
            </a:r>
            <a:r>
              <a:rPr lang="de-DE" sz="3200" dirty="0"/>
              <a:t> </a:t>
            </a:r>
            <a:r>
              <a:rPr lang="de-DE" sz="3200" dirty="0">
                <a:solidFill>
                  <a:schemeClr val="bg2">
                    <a:lumMod val="50000"/>
                  </a:schemeClr>
                </a:solidFill>
              </a:rPr>
              <a:t>in der Praxis</a:t>
            </a:r>
            <a:br>
              <a:rPr lang="de-DE" sz="3200" dirty="0">
                <a:solidFill>
                  <a:schemeClr val="bg2">
                    <a:lumMod val="50000"/>
                  </a:schemeClr>
                </a:solidFill>
              </a:rPr>
            </a:br>
            <a:br>
              <a:rPr lang="de-DE" sz="3200" dirty="0"/>
            </a:br>
            <a:r>
              <a:rPr lang="de-DE" sz="2400" dirty="0">
                <a:solidFill>
                  <a:srgbClr val="E20078"/>
                </a:solidFill>
              </a:rPr>
              <a:t>Siehe ausgeteilte Checklist:</a:t>
            </a:r>
            <a:br>
              <a:rPr lang="de-DE" sz="2400" dirty="0">
                <a:solidFill>
                  <a:srgbClr val="E20078"/>
                </a:solidFill>
              </a:rPr>
            </a:br>
            <a:r>
              <a:rPr lang="de-DE" sz="2400" dirty="0">
                <a:solidFill>
                  <a:srgbClr val="E20078"/>
                </a:solidFill>
              </a:rPr>
              <a:t>Lösung einer Rechtsfrage</a:t>
            </a:r>
            <a:br>
              <a:rPr lang="de-DE" sz="2400" dirty="0">
                <a:solidFill>
                  <a:srgbClr val="E20078"/>
                </a:solidFill>
              </a:rPr>
            </a:br>
            <a:endParaRPr lang="de-AT" dirty="0"/>
          </a:p>
        </p:txBody>
      </p:sp>
      <p:sp>
        <p:nvSpPr>
          <p:cNvPr id="5" name="Text Placeholder 2">
            <a:extLst>
              <a:ext uri="{FF2B5EF4-FFF2-40B4-BE49-F238E27FC236}">
                <a16:creationId xmlns:a16="http://schemas.microsoft.com/office/drawing/2014/main" id="{DD7A5CC4-413B-4788-80E9-C94BC578E632}"/>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60747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Küchenhersteller verkauft Küche bei einer Messe um </a:t>
            </a:r>
            <a:r>
              <a:rPr lang="de-DE" b="1" dirty="0"/>
              <a:t>EUR 10.924,70</a:t>
            </a:r>
            <a:r>
              <a:rPr lang="de-DE" dirty="0"/>
              <a:t>.</a:t>
            </a:r>
          </a:p>
          <a:p>
            <a:r>
              <a:rPr lang="de-AT" dirty="0"/>
              <a:t>Der Kunde, Verbraucher, tritt rechtswidrig zurück. Der Küchenhersteller hat einen entgangenen Gewinn von</a:t>
            </a:r>
            <a:r>
              <a:rPr lang="de-DE" dirty="0"/>
              <a:t> </a:t>
            </a:r>
            <a:r>
              <a:rPr lang="de-DE" b="1" dirty="0"/>
              <a:t>EUR 5,270.60</a:t>
            </a:r>
            <a:r>
              <a:rPr lang="de-DE" dirty="0"/>
              <a:t>.</a:t>
            </a:r>
          </a:p>
          <a:p>
            <a:r>
              <a:rPr lang="de-DE" dirty="0"/>
              <a:t>Die AGB des Küchenherstellers enthalten folgende Klausel:</a:t>
            </a:r>
          </a:p>
          <a:p>
            <a:pPr marL="539750" indent="0">
              <a:buNone/>
            </a:pPr>
            <a:r>
              <a:rPr lang="de-DE" sz="2000" dirty="0"/>
              <a:t>„</a:t>
            </a:r>
            <a:r>
              <a:rPr lang="de-AT" sz="2000" dirty="0"/>
              <a:t>Tritt der Kunde – ohne dazu berechtigt zu sein – vom Vertrag zurück oder begehrt er seine Aufhebung, so haben wir die Wahl, auf die Erfüllung des Vertrags zu bestehen oder der Aufhebung des Vertrags zuzustimmen; im letzteren Fall ist der Kunde verpflichtet, nach unserer Wahl </a:t>
            </a:r>
            <a:r>
              <a:rPr lang="de-AT" sz="2000" b="1" dirty="0"/>
              <a:t>einen pauschalierten Schadensersatz in Höhe von 20 % des Bruttorechnungsbetrages oder den tatsächlich entstandenen Schaden zu bezahlen</a:t>
            </a:r>
            <a:r>
              <a:rPr lang="de-AT" sz="2000" dirty="0"/>
              <a:t>.</a:t>
            </a:r>
            <a:r>
              <a:rPr lang="de-DE" sz="2000" dirty="0"/>
              <a:t>“</a:t>
            </a:r>
          </a:p>
          <a:p>
            <a:pPr marL="0" indent="0">
              <a:buNone/>
            </a:pPr>
            <a:r>
              <a:rPr lang="de-AT" sz="800" dirty="0"/>
              <a:t>siehe </a:t>
            </a:r>
            <a:r>
              <a:rPr lang="de-AT" sz="800" dirty="0">
                <a:hlinkClick r:id="rId2"/>
              </a:rPr>
              <a:t>https://curia.europa.eu/juris/showPdf.jsf?text=&amp;docid=250161&amp;pageIndex=0&amp;doclang=DE&amp;mode=req&amp;dir=&amp;occ=first&amp;part=1&amp;cid=1120131</a:t>
            </a:r>
            <a:r>
              <a:rPr lang="de-AT" sz="800" dirty="0"/>
              <a:t> </a:t>
            </a: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a:t>
            </a:r>
            <a:endParaRPr lang="de-AT" dirty="0"/>
          </a:p>
        </p:txBody>
      </p:sp>
    </p:spTree>
    <p:extLst>
      <p:ext uri="{BB962C8B-B14F-4D97-AF65-F5344CB8AC3E}">
        <p14:creationId xmlns:p14="http://schemas.microsoft.com/office/powerpoint/2010/main" val="992874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B0DBE155-C052-428F-AE88-53791B4EEA8F}"/>
              </a:ext>
            </a:extLst>
          </p:cNvPr>
          <p:cNvSpPr txBox="1">
            <a:spLocks/>
          </p:cNvSpPr>
          <p:nvPr/>
        </p:nvSpPr>
        <p:spPr>
          <a:xfrm>
            <a:off x="597496" y="1540331"/>
            <a:ext cx="7415858" cy="4318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3200" dirty="0">
                <a:solidFill>
                  <a:schemeClr val="bg2">
                    <a:lumMod val="75000"/>
                  </a:schemeClr>
                </a:solidFill>
                <a:ea typeface="Verdana" panose="020B0604030504040204" pitchFamily="34" charset="0"/>
              </a:rPr>
              <a:t>Peter Konwitschka</a:t>
            </a:r>
            <a:endParaRPr lang="de-DE" sz="3200" dirty="0">
              <a:solidFill>
                <a:schemeClr val="bg2">
                  <a:lumMod val="75000"/>
                </a:schemeClr>
              </a:solidFill>
              <a:ea typeface="Verdana" panose="020B0604030504040204" pitchFamily="34" charset="0"/>
            </a:endParaRPr>
          </a:p>
          <a:p>
            <a:endParaRPr lang="de-AT" dirty="0">
              <a:ea typeface="Verdana" panose="020B0604030504040204" pitchFamily="34" charset="0"/>
            </a:endParaRPr>
          </a:p>
        </p:txBody>
      </p:sp>
      <p:pic>
        <p:nvPicPr>
          <p:cNvPr id="5" name="Picture 2">
            <a:extLst>
              <a:ext uri="{FF2B5EF4-FFF2-40B4-BE49-F238E27FC236}">
                <a16:creationId xmlns:a16="http://schemas.microsoft.com/office/drawing/2014/main" id="{AB2DDAA8-68F2-47B2-8C76-2447A03EBA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818" y="2060848"/>
            <a:ext cx="6471558" cy="2306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6">
            <a:extLst>
              <a:ext uri="{FF2B5EF4-FFF2-40B4-BE49-F238E27FC236}">
                <a16:creationId xmlns:a16="http://schemas.microsoft.com/office/drawing/2014/main" id="{958F3791-3F95-47EA-BF67-9C67854FD8DE}"/>
              </a:ext>
            </a:extLst>
          </p:cNvPr>
          <p:cNvSpPr txBox="1"/>
          <p:nvPr/>
        </p:nvSpPr>
        <p:spPr>
          <a:xfrm>
            <a:off x="5364088" y="241657"/>
            <a:ext cx="2304256" cy="1077218"/>
          </a:xfrm>
          <a:prstGeom prst="rect">
            <a:avLst/>
          </a:prstGeom>
          <a:noFill/>
        </p:spPr>
        <p:txBody>
          <a:bodyPr wrap="square" rtlCol="0">
            <a:spAutoFit/>
          </a:bodyPr>
          <a:lstStyle/>
          <a:p>
            <a:r>
              <a:rPr lang="de-DE" sz="3200" b="1" dirty="0" err="1">
                <a:solidFill>
                  <a:srgbClr val="535455"/>
                </a:solidFill>
                <a:latin typeface="Verdana" panose="020B0604030504040204" pitchFamily="34" charset="0"/>
                <a:ea typeface="Verdana" panose="020B0604030504040204" pitchFamily="34" charset="0"/>
              </a:rPr>
              <a:t>lawyering</a:t>
            </a:r>
            <a:endParaRPr lang="de-AT" sz="3200" b="1" dirty="0">
              <a:solidFill>
                <a:srgbClr val="535455"/>
              </a:solidFill>
              <a:latin typeface="Verdana" panose="020B0604030504040204" pitchFamily="34" charset="0"/>
              <a:ea typeface="Verdana" panose="020B0604030504040204" pitchFamily="34" charset="0"/>
            </a:endParaRPr>
          </a:p>
        </p:txBody>
      </p:sp>
      <p:pic>
        <p:nvPicPr>
          <p:cNvPr id="7" name="Picture 5">
            <a:extLst>
              <a:ext uri="{FF2B5EF4-FFF2-40B4-BE49-F238E27FC236}">
                <a16:creationId xmlns:a16="http://schemas.microsoft.com/office/drawing/2014/main" id="{03A222D9-D57E-4DA8-B93D-DDBD8D4474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826432"/>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hteck 3">
            <a:extLst>
              <a:ext uri="{FF2B5EF4-FFF2-40B4-BE49-F238E27FC236}">
                <a16:creationId xmlns:a16="http://schemas.microsoft.com/office/drawing/2014/main" id="{169F5FAE-63E2-4BC9-9386-D612B0EA501B}"/>
              </a:ext>
            </a:extLst>
          </p:cNvPr>
          <p:cNvSpPr/>
          <p:nvPr/>
        </p:nvSpPr>
        <p:spPr>
          <a:xfrm>
            <a:off x="467544" y="4512915"/>
            <a:ext cx="2196435" cy="707886"/>
          </a:xfrm>
          <a:prstGeom prst="rect">
            <a:avLst/>
          </a:prstGeom>
        </p:spPr>
        <p:txBody>
          <a:bodyPr wrap="none">
            <a:spAutoFit/>
          </a:bodyPr>
          <a:lstStyle/>
          <a:p>
            <a:r>
              <a:rPr lang="de-AT" sz="4000" dirty="0">
                <a:solidFill>
                  <a:srgbClr val="E20078"/>
                </a:solidFill>
                <a:latin typeface="Verdana" panose="020B0604030504040204" pitchFamily="34" charset="0"/>
                <a:ea typeface="Verdana" panose="020B0604030504040204" pitchFamily="34" charset="0"/>
                <a:cs typeface="Verdana" panose="020B0604030504040204" pitchFamily="34" charset="0"/>
              </a:rPr>
              <a:t>DANKE!</a:t>
            </a:r>
            <a:endParaRPr lang="de-AT" dirty="0">
              <a:latin typeface="Verdana" panose="020B0604030504040204" pitchFamily="34" charset="0"/>
              <a:ea typeface="Verdana" panose="020B0604030504040204" pitchFamily="34" charset="0"/>
            </a:endParaRPr>
          </a:p>
        </p:txBody>
      </p:sp>
      <p:sp>
        <p:nvSpPr>
          <p:cNvPr id="9" name="Textfeld 9">
            <a:extLst>
              <a:ext uri="{FF2B5EF4-FFF2-40B4-BE49-F238E27FC236}">
                <a16:creationId xmlns:a16="http://schemas.microsoft.com/office/drawing/2014/main" id="{BABCF8AE-7456-4A2A-90C4-EA9B5D37B658}"/>
              </a:ext>
            </a:extLst>
          </p:cNvPr>
          <p:cNvSpPr txBox="1"/>
          <p:nvPr/>
        </p:nvSpPr>
        <p:spPr>
          <a:xfrm>
            <a:off x="467544" y="5677625"/>
            <a:ext cx="8208912" cy="707886"/>
          </a:xfrm>
          <a:prstGeom prst="rect">
            <a:avLst/>
          </a:prstGeom>
          <a:noFill/>
        </p:spPr>
        <p:txBody>
          <a:bodyPr wrap="square" rtlCol="0">
            <a:spAutoFit/>
          </a:bodyPr>
          <a:lstStyle/>
          <a:p>
            <a:pPr algn="just"/>
            <a:r>
              <a:rPr lang="en-US" sz="800" dirty="0" err="1">
                <a:latin typeface="Verdana" panose="020B0604030504040204" pitchFamily="34" charset="0"/>
                <a:ea typeface="Verdana" panose="020B0604030504040204" pitchFamily="34" charset="0"/>
              </a:rPr>
              <a:t>schoenherr</a:t>
            </a:r>
            <a:r>
              <a:rPr lang="en-US" sz="800" dirty="0">
                <a:latin typeface="Verdana" panose="020B0604030504040204" pitchFamily="34" charset="0"/>
                <a:ea typeface="Verdana" panose="020B0604030504040204" pitchFamily="34" charset="0"/>
              </a:rPr>
              <a:t> is one of the top corporate law firms in central and eastern </a:t>
            </a:r>
            <a:r>
              <a:rPr lang="en-US" sz="800" dirty="0" err="1">
                <a:latin typeface="Verdana" panose="020B0604030504040204" pitchFamily="34" charset="0"/>
                <a:ea typeface="Verdana" panose="020B0604030504040204" pitchFamily="34" charset="0"/>
              </a:rPr>
              <a:t>europe</a:t>
            </a:r>
            <a:r>
              <a:rPr lang="en-US" sz="800" dirty="0">
                <a:latin typeface="Verdana" panose="020B0604030504040204" pitchFamily="34" charset="0"/>
                <a:ea typeface="Verdana" panose="020B0604030504040204" pitchFamily="34" charset="0"/>
              </a:rPr>
              <a:t>. With our wide-ranging network of offices throughout CEE/SEE, we offer our clients unique coverage in the region. The firm has a long tradition of advising clients in all fields of commercial law, providing seamless service that transcends national and company borders. Our teams are tailor-made, assembled from our various practice groups and across our network of offices. Such sharing of resources, local knowledge and international expertise allows us to offer the client the best possible service.  www.schoenherr.eu</a:t>
            </a:r>
            <a:endParaRPr lang="de-AT" sz="800" dirty="0">
              <a:latin typeface="Verdana" panose="020B0604030504040204" pitchFamily="34" charset="0"/>
              <a:ea typeface="Verdana" panose="020B0604030504040204" pitchFamily="34" charset="0"/>
            </a:endParaRPr>
          </a:p>
          <a:p>
            <a:pPr algn="just"/>
            <a:endParaRPr lang="de-AT"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8398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48465A-2DEB-4AEC-9B9E-59D767D98206}"/>
              </a:ext>
            </a:extLst>
          </p:cNvPr>
          <p:cNvSpPr>
            <a:spLocks noGrp="1"/>
          </p:cNvSpPr>
          <p:nvPr>
            <p:ph type="body" idx="1"/>
          </p:nvPr>
        </p:nvSpPr>
        <p:spPr/>
        <p:txBody>
          <a:bodyPr/>
          <a:lstStyle/>
          <a:p>
            <a:r>
              <a:rPr lang="de-DE" sz="1200" dirty="0">
                <a:solidFill>
                  <a:srgbClr val="E20078"/>
                </a:solidFill>
                <a:cs typeface="Verdana" panose="020B0604030504040204" pitchFamily="34" charset="0"/>
              </a:rPr>
              <a:t>a </a:t>
            </a:r>
            <a:r>
              <a:rPr lang="de-DE" sz="1200" dirty="0" err="1">
                <a:solidFill>
                  <a:srgbClr val="E20078"/>
                </a:solidFill>
                <a:cs typeface="Verdana" panose="020B0604030504040204" pitchFamily="34" charset="0"/>
              </a:rPr>
              <a:t>holistic</a:t>
            </a:r>
            <a:r>
              <a:rPr lang="de-DE" sz="1200" dirty="0">
                <a:solidFill>
                  <a:srgbClr val="E20078"/>
                </a:solidFill>
                <a:cs typeface="Verdana" panose="020B0604030504040204" pitchFamily="34" charset="0"/>
              </a:rPr>
              <a:t> </a:t>
            </a:r>
            <a:r>
              <a:rPr lang="de-DE" sz="1200" dirty="0" err="1">
                <a:solidFill>
                  <a:srgbClr val="E20078"/>
                </a:solidFill>
                <a:cs typeface="Verdana" panose="020B0604030504040204" pitchFamily="34" charset="0"/>
              </a:rPr>
              <a:t>concept</a:t>
            </a:r>
            <a:endParaRPr lang="de-AT" sz="1200" dirty="0">
              <a:solidFill>
                <a:srgbClr val="E20078"/>
              </a:solidFill>
              <a:cs typeface="Verdana" panose="020B0604030504040204" pitchFamily="34" charset="0"/>
            </a:endParaRPr>
          </a:p>
          <a:p>
            <a:endParaRPr lang="de-AT" dirty="0"/>
          </a:p>
        </p:txBody>
      </p:sp>
      <p:sp>
        <p:nvSpPr>
          <p:cNvPr id="4" name="Title 1">
            <a:extLst>
              <a:ext uri="{FF2B5EF4-FFF2-40B4-BE49-F238E27FC236}">
                <a16:creationId xmlns:a16="http://schemas.microsoft.com/office/drawing/2014/main" id="{01BE399B-165C-4CA2-995B-3CDF357AAE3F}"/>
              </a:ext>
            </a:extLst>
          </p:cNvPr>
          <p:cNvSpPr txBox="1">
            <a:spLocks/>
          </p:cNvSpPr>
          <p:nvPr/>
        </p:nvSpPr>
        <p:spPr>
          <a:xfrm>
            <a:off x="2375731" y="1190900"/>
            <a:ext cx="4392538" cy="580546"/>
          </a:xfrm>
          <a:prstGeom prst="rect">
            <a:avLst/>
          </a:prstGeom>
        </p:spPr>
        <p:txBody>
          <a:bodyPr anchor="b"/>
          <a:lstStyle>
            <a:lvl1pPr algn="ctr" defTabSz="914400" rtl="0" eaLnBrk="1" latinLnBrk="0" hangingPunct="1">
              <a:spcBef>
                <a:spcPct val="0"/>
              </a:spcBef>
              <a:buNone/>
              <a:defRPr sz="2400" kern="1200">
                <a:solidFill>
                  <a:schemeClr val="tx1"/>
                </a:solidFill>
                <a:latin typeface="Verdana" panose="020B0604030504040204" pitchFamily="34" charset="0"/>
                <a:ea typeface="Verdana" panose="020B0604030504040204" pitchFamily="34" charset="0"/>
                <a:cs typeface="+mj-cs"/>
              </a:defRPr>
            </a:lvl1pPr>
          </a:lstStyle>
          <a:p>
            <a:r>
              <a:rPr lang="de-DE" sz="5000" dirty="0">
                <a:solidFill>
                  <a:schemeClr val="bg2">
                    <a:lumMod val="50000"/>
                  </a:schemeClr>
                </a:solidFill>
              </a:rPr>
              <a:t>Welcome</a:t>
            </a:r>
            <a:endParaRPr lang="de-AT" sz="5000" dirty="0"/>
          </a:p>
        </p:txBody>
      </p:sp>
      <p:sp>
        <p:nvSpPr>
          <p:cNvPr id="6" name="Title 5">
            <a:extLst>
              <a:ext uri="{FF2B5EF4-FFF2-40B4-BE49-F238E27FC236}">
                <a16:creationId xmlns:a16="http://schemas.microsoft.com/office/drawing/2014/main" id="{3C8057BA-D79D-44A1-A933-D3A311BA8751}"/>
              </a:ext>
            </a:extLst>
          </p:cNvPr>
          <p:cNvSpPr>
            <a:spLocks noGrp="1"/>
          </p:cNvSpPr>
          <p:nvPr>
            <p:ph type="title"/>
          </p:nvPr>
        </p:nvSpPr>
        <p:spPr/>
        <p:txBody>
          <a:bodyPr/>
          <a:lstStyle/>
          <a:p>
            <a:endParaRPr lang="de-AT" dirty="0"/>
          </a:p>
        </p:txBody>
      </p:sp>
    </p:spTree>
    <p:extLst>
      <p:ext uri="{BB962C8B-B14F-4D97-AF65-F5344CB8AC3E}">
        <p14:creationId xmlns:p14="http://schemas.microsoft.com/office/powerpoint/2010/main" val="338790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p:txBody>
          <a:bodyPr/>
          <a:lstStyle/>
          <a:p>
            <a:br>
              <a:rPr lang="de-DE" sz="2400" dirty="0"/>
            </a:br>
            <a:br>
              <a:rPr lang="de-DE" sz="2400" dirty="0"/>
            </a:br>
            <a:r>
              <a:rPr lang="de-DE" sz="2400" dirty="0">
                <a:solidFill>
                  <a:schemeClr val="bg2">
                    <a:lumMod val="50000"/>
                  </a:schemeClr>
                </a:solidFill>
              </a:rPr>
              <a:t>Was ist </a:t>
            </a:r>
            <a:r>
              <a:rPr lang="de-DE" sz="2400" dirty="0">
                <a:solidFill>
                  <a:srgbClr val="E20078"/>
                </a:solidFill>
              </a:rPr>
              <a:t>„</a:t>
            </a:r>
            <a:r>
              <a:rPr lang="de-DE" sz="2400" dirty="0" err="1">
                <a:solidFill>
                  <a:srgbClr val="E20078"/>
                </a:solidFill>
              </a:rPr>
              <a:t>lawyering</a:t>
            </a:r>
            <a:r>
              <a:rPr lang="de-DE" sz="2400" dirty="0">
                <a:solidFill>
                  <a:srgbClr val="E20078"/>
                </a:solidFill>
              </a:rPr>
              <a:t>“?</a:t>
            </a:r>
            <a:endParaRPr lang="de-AT" dirty="0"/>
          </a:p>
        </p:txBody>
      </p:sp>
      <p:sp>
        <p:nvSpPr>
          <p:cNvPr id="3" name="Text Placeholder 2">
            <a:extLst>
              <a:ext uri="{FF2B5EF4-FFF2-40B4-BE49-F238E27FC236}">
                <a16:creationId xmlns:a16="http://schemas.microsoft.com/office/drawing/2014/main" id="{6248465A-2DEB-4AEC-9B9E-59D767D98206}"/>
              </a:ext>
            </a:extLst>
          </p:cNvPr>
          <p:cNvSpPr>
            <a:spLocks noGrp="1"/>
          </p:cNvSpPr>
          <p:nvPr>
            <p:ph type="body" idx="1"/>
          </p:nvPr>
        </p:nvSpPr>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1482398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775800"/>
          </a:xfrm>
        </p:spPr>
        <p:txBody>
          <a:bodyPr/>
          <a:lstStyle/>
          <a:p>
            <a:br>
              <a:rPr lang="de-DE" sz="2400" dirty="0"/>
            </a:br>
            <a:r>
              <a:rPr lang="de-DE" sz="2400" dirty="0">
                <a:solidFill>
                  <a:schemeClr val="bg2">
                    <a:lumMod val="50000"/>
                  </a:schemeClr>
                </a:solidFill>
              </a:rPr>
              <a:t>Genügt es, </a:t>
            </a:r>
            <a:r>
              <a:rPr lang="de-DE" sz="2400" dirty="0">
                <a:solidFill>
                  <a:srgbClr val="E20078"/>
                </a:solidFill>
              </a:rPr>
              <a:t>eine gute Juristin, ein guter Jurist </a:t>
            </a:r>
            <a:r>
              <a:rPr lang="de-DE" sz="2400" dirty="0">
                <a:solidFill>
                  <a:schemeClr val="bg2">
                    <a:lumMod val="50000"/>
                  </a:schemeClr>
                </a:solidFill>
              </a:rPr>
              <a:t>zu sein?</a:t>
            </a:r>
            <a:br>
              <a:rPr lang="de-AT" sz="2400" dirty="0">
                <a:solidFill>
                  <a:schemeClr val="bg2">
                    <a:lumMod val="50000"/>
                  </a:schemeClr>
                </a:solidFill>
              </a:rPr>
            </a:br>
            <a:endParaRPr lang="de-AT" dirty="0"/>
          </a:p>
        </p:txBody>
      </p:sp>
      <p:sp>
        <p:nvSpPr>
          <p:cNvPr id="4" name="Text Placeholder 2">
            <a:extLst>
              <a:ext uri="{FF2B5EF4-FFF2-40B4-BE49-F238E27FC236}">
                <a16:creationId xmlns:a16="http://schemas.microsoft.com/office/drawing/2014/main" id="{10E7ADCC-855C-4214-91E2-407A9257F2A2}"/>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281002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8280400" cy="580546"/>
          </a:xfrm>
        </p:spPr>
        <p:txBody>
          <a:bodyPr/>
          <a:lstStyle/>
          <a:p>
            <a:br>
              <a:rPr lang="de-DE" sz="2400" dirty="0"/>
            </a:br>
            <a:r>
              <a:rPr lang="de-DE" sz="2400" dirty="0">
                <a:solidFill>
                  <a:schemeClr val="bg2">
                    <a:lumMod val="50000"/>
                  </a:schemeClr>
                </a:solidFill>
              </a:rPr>
              <a:t> Eine spezielle Form, den Juristenberuf auszuüben….</a:t>
            </a:r>
            <a:endParaRPr lang="de-AT" dirty="0"/>
          </a:p>
        </p:txBody>
      </p:sp>
      <p:sp>
        <p:nvSpPr>
          <p:cNvPr id="4" name="Text Placeholder 2">
            <a:extLst>
              <a:ext uri="{FF2B5EF4-FFF2-40B4-BE49-F238E27FC236}">
                <a16:creationId xmlns:a16="http://schemas.microsoft.com/office/drawing/2014/main" id="{FC7EEF27-FC30-4C3B-8895-7B67BF4875AB}"/>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373455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r>
              <a:rPr lang="de-DE" sz="2400" dirty="0">
                <a:solidFill>
                  <a:schemeClr val="bg2">
                    <a:lumMod val="50000"/>
                  </a:schemeClr>
                </a:solidFill>
              </a:rPr>
              <a:t>… und Fähigkeiten auszubilden, die </a:t>
            </a:r>
            <a:r>
              <a:rPr lang="de-DE" sz="2400" b="1" dirty="0">
                <a:solidFill>
                  <a:schemeClr val="bg2">
                    <a:lumMod val="50000"/>
                  </a:schemeClr>
                </a:solidFill>
              </a:rPr>
              <a:t>umfassend eine individuelle Persönlichkeit </a:t>
            </a:r>
            <a:r>
              <a:rPr lang="de-DE" sz="2400" dirty="0">
                <a:solidFill>
                  <a:schemeClr val="bg2">
                    <a:lumMod val="50000"/>
                  </a:schemeClr>
                </a:solidFill>
              </a:rPr>
              <a:t>formen. </a:t>
            </a:r>
            <a:endParaRPr lang="de-AT" dirty="0"/>
          </a:p>
        </p:txBody>
      </p:sp>
      <p:sp>
        <p:nvSpPr>
          <p:cNvPr id="4" name="Text Placeholder 2">
            <a:extLst>
              <a:ext uri="{FF2B5EF4-FFF2-40B4-BE49-F238E27FC236}">
                <a16:creationId xmlns:a16="http://schemas.microsoft.com/office/drawing/2014/main" id="{71A77B42-8A8B-4B0B-AB34-33AA0115699A}"/>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4093118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br>
              <a:rPr lang="de-DE" sz="2400" dirty="0"/>
            </a:br>
            <a:r>
              <a:rPr lang="de-DE" sz="2400" dirty="0">
                <a:solidFill>
                  <a:schemeClr val="bg2">
                    <a:lumMod val="50000"/>
                  </a:schemeClr>
                </a:solidFill>
              </a:rPr>
              <a:t>Was Sie in dieser </a:t>
            </a:r>
            <a:br>
              <a:rPr lang="de-DE" sz="2400" dirty="0">
                <a:solidFill>
                  <a:schemeClr val="bg2">
                    <a:lumMod val="50000"/>
                  </a:schemeClr>
                </a:solidFill>
              </a:rPr>
            </a:br>
            <a:r>
              <a:rPr lang="de-DE" sz="2400" dirty="0">
                <a:solidFill>
                  <a:schemeClr val="bg2">
                    <a:lumMod val="50000"/>
                  </a:schemeClr>
                </a:solidFill>
              </a:rPr>
              <a:t>„Vorlesung“ erwartet…</a:t>
            </a:r>
            <a:endParaRPr lang="de-AT" dirty="0"/>
          </a:p>
        </p:txBody>
      </p:sp>
      <p:sp>
        <p:nvSpPr>
          <p:cNvPr id="4" name="Text Placeholder 2">
            <a:extLst>
              <a:ext uri="{FF2B5EF4-FFF2-40B4-BE49-F238E27FC236}">
                <a16:creationId xmlns:a16="http://schemas.microsoft.com/office/drawing/2014/main" id="{D73BE286-E0AB-42E9-A13D-E2138EB292E8}"/>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1999886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2">
            <a:extLst>
              <a:ext uri="{FF2B5EF4-FFF2-40B4-BE49-F238E27FC236}">
                <a16:creationId xmlns:a16="http://schemas.microsoft.com/office/drawing/2014/main" id="{E130CB7C-ACAC-42A4-9B9C-C33A8CCD2F07}"/>
              </a:ext>
            </a:extLst>
          </p:cNvPr>
          <p:cNvSpPr>
            <a:spLocks noGrp="1"/>
          </p:cNvSpPr>
          <p:nvPr>
            <p:ph type="ctrTitle"/>
          </p:nvPr>
        </p:nvSpPr>
        <p:spPr>
          <a:xfrm>
            <a:off x="379413" y="546100"/>
            <a:ext cx="8096250" cy="504825"/>
          </a:xfrm>
        </p:spPr>
        <p:txBody>
          <a:bodyPr/>
          <a:lstStyle/>
          <a:p>
            <a:r>
              <a:rPr lang="de-DE" dirty="0" err="1"/>
              <a:t>peter</a:t>
            </a:r>
            <a:r>
              <a:rPr lang="de-DE" dirty="0"/>
              <a:t> </a:t>
            </a:r>
            <a:r>
              <a:rPr lang="de-DE" dirty="0" err="1"/>
              <a:t>konwitschka</a:t>
            </a:r>
            <a:endParaRPr lang="de-AT" dirty="0"/>
          </a:p>
        </p:txBody>
      </p:sp>
      <p:sp>
        <p:nvSpPr>
          <p:cNvPr id="8" name="Untertitel 3">
            <a:extLst>
              <a:ext uri="{FF2B5EF4-FFF2-40B4-BE49-F238E27FC236}">
                <a16:creationId xmlns:a16="http://schemas.microsoft.com/office/drawing/2014/main" id="{CB98D803-1DA1-4937-A95E-4B7DB326A38A}"/>
              </a:ext>
            </a:extLst>
          </p:cNvPr>
          <p:cNvSpPr txBox="1">
            <a:spLocks/>
          </p:cNvSpPr>
          <p:nvPr/>
        </p:nvSpPr>
        <p:spPr>
          <a:xfrm>
            <a:off x="379413" y="950970"/>
            <a:ext cx="7416000" cy="4320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a:t>Lecturer</a:t>
            </a:r>
            <a:endParaRPr lang="de-AT" dirty="0"/>
          </a:p>
        </p:txBody>
      </p:sp>
      <p:pic>
        <p:nvPicPr>
          <p:cNvPr id="9" name="Picture 2" descr="V:\MKT\public\Photos\Photos_Lawyers\Konwitschka Peter\foto04.jpg">
            <a:extLst>
              <a:ext uri="{FF2B5EF4-FFF2-40B4-BE49-F238E27FC236}">
                <a16:creationId xmlns:a16="http://schemas.microsoft.com/office/drawing/2014/main" id="{E355EEF1-89BC-4369-AB57-F6274A3B67D7}"/>
              </a:ext>
            </a:extLst>
          </p:cNvPr>
          <p:cNvPicPr>
            <a:picLocks noGrp="1" noChangeAspect="1" noChangeArrowheads="1"/>
          </p:cNvPicPr>
          <p:nvPr>
            <p:ph type="pic" sz="quarter" idx="17"/>
          </p:nvPr>
        </p:nvPicPr>
        <p:blipFill>
          <a:blip r:embed="rId2" cstate="print"/>
          <a:srcRect l="25313" r="25313"/>
          <a:stretch>
            <a:fillRect/>
          </a:stretch>
        </p:blipFill>
        <p:spPr bwMode="auto">
          <a:xfrm>
            <a:off x="0" y="1282700"/>
            <a:ext cx="1835150" cy="5575300"/>
          </a:xfrm>
          <a:prstGeom prst="rect">
            <a:avLst/>
          </a:prstGeom>
          <a:noFill/>
        </p:spPr>
      </p:pic>
      <p:sp>
        <p:nvSpPr>
          <p:cNvPr id="13" name="Inhaltsplatzhalter 1">
            <a:extLst>
              <a:ext uri="{FF2B5EF4-FFF2-40B4-BE49-F238E27FC236}">
                <a16:creationId xmlns:a16="http://schemas.microsoft.com/office/drawing/2014/main" id="{406C54B3-5B14-49CE-8EB1-9720F36E4E09}"/>
              </a:ext>
            </a:extLst>
          </p:cNvPr>
          <p:cNvSpPr>
            <a:spLocks noGrp="1"/>
          </p:cNvSpPr>
          <p:nvPr>
            <p:ph sz="quarter" idx="16"/>
          </p:nvPr>
        </p:nvSpPr>
        <p:spPr>
          <a:xfrm>
            <a:off x="1836738" y="1643063"/>
            <a:ext cx="6642100" cy="4413250"/>
          </a:xfrm>
        </p:spPr>
        <p:txBody>
          <a:bodyPr/>
          <a:lstStyle/>
          <a:p>
            <a:pPr marL="1619250" indent="-1619250">
              <a:spcAft>
                <a:spcPts val="1200"/>
              </a:spcAft>
            </a:pPr>
            <a:r>
              <a:rPr lang="en-GB" dirty="0">
                <a:solidFill>
                  <a:schemeClr val="bg2">
                    <a:lumMod val="50000"/>
                  </a:schemeClr>
                </a:solidFill>
                <a:ea typeface="Verdana" pitchFamily="34" charset="0"/>
                <a:cs typeface="Verdana" pitchFamily="34" charset="0"/>
              </a:rPr>
              <a:t>Position 	Partner, Schönherr </a:t>
            </a:r>
            <a:r>
              <a:rPr lang="en-GB" dirty="0" err="1">
                <a:solidFill>
                  <a:schemeClr val="bg2">
                    <a:lumMod val="50000"/>
                  </a:schemeClr>
                </a:solidFill>
                <a:ea typeface="Verdana" pitchFamily="34" charset="0"/>
                <a:cs typeface="Verdana" pitchFamily="34" charset="0"/>
              </a:rPr>
              <a:t>Rechtsanwälte</a:t>
            </a:r>
            <a:r>
              <a:rPr lang="en-GB" dirty="0">
                <a:solidFill>
                  <a:schemeClr val="bg2">
                    <a:lumMod val="50000"/>
                  </a:schemeClr>
                </a:solidFill>
                <a:ea typeface="Verdana" pitchFamily="34" charset="0"/>
                <a:cs typeface="Verdana" pitchFamily="34" charset="0"/>
              </a:rPr>
              <a:t> GmbH</a:t>
            </a:r>
          </a:p>
          <a:p>
            <a:pPr marL="1619250" indent="-1619250">
              <a:spcAft>
                <a:spcPts val="1200"/>
              </a:spcAft>
            </a:pPr>
            <a:r>
              <a:rPr lang="en-GB" dirty="0" err="1">
                <a:solidFill>
                  <a:schemeClr val="bg2">
                    <a:lumMod val="50000"/>
                  </a:schemeClr>
                </a:solidFill>
                <a:ea typeface="Verdana" pitchFamily="34" charset="0"/>
                <a:cs typeface="Verdana" pitchFamily="34" charset="0"/>
              </a:rPr>
              <a:t>Fachgebiete</a:t>
            </a:r>
            <a:r>
              <a:rPr lang="en-GB" dirty="0">
                <a:solidFill>
                  <a:schemeClr val="bg2">
                    <a:lumMod val="50000"/>
                  </a:schemeClr>
                </a:solidFill>
                <a:ea typeface="Verdana" pitchFamily="34" charset="0"/>
                <a:cs typeface="Verdana" pitchFamily="34" charset="0"/>
              </a:rPr>
              <a:t>	</a:t>
            </a:r>
            <a:r>
              <a:rPr lang="de-DE" dirty="0">
                <a:solidFill>
                  <a:schemeClr val="bg2">
                    <a:lumMod val="50000"/>
                  </a:schemeClr>
                </a:solidFill>
                <a:ea typeface="Verdana" pitchFamily="34" charset="0"/>
                <a:cs typeface="Verdana" pitchFamily="34" charset="0"/>
              </a:rPr>
              <a:t>Insurance. Corporate/ Mergers &amp; </a:t>
            </a:r>
            <a:r>
              <a:rPr lang="de-DE" dirty="0" err="1">
                <a:solidFill>
                  <a:schemeClr val="bg2">
                    <a:lumMod val="50000"/>
                  </a:schemeClr>
                </a:solidFill>
                <a:ea typeface="Verdana" pitchFamily="34" charset="0"/>
                <a:cs typeface="Verdana" pitchFamily="34" charset="0"/>
              </a:rPr>
              <a:t>Acquisitions</a:t>
            </a:r>
            <a:r>
              <a:rPr lang="de-DE" dirty="0">
                <a:solidFill>
                  <a:schemeClr val="bg2">
                    <a:lumMod val="50000"/>
                  </a:schemeClr>
                </a:solidFill>
                <a:ea typeface="Verdana" pitchFamily="34" charset="0"/>
                <a:cs typeface="Verdana" pitchFamily="34" charset="0"/>
              </a:rPr>
              <a:t>.</a:t>
            </a:r>
            <a:endParaRPr lang="en-GB" dirty="0">
              <a:solidFill>
                <a:schemeClr val="bg2">
                  <a:lumMod val="50000"/>
                </a:schemeClr>
              </a:solidFill>
              <a:ea typeface="Verdana" pitchFamily="34" charset="0"/>
              <a:cs typeface="Verdana" pitchFamily="34" charset="0"/>
            </a:endParaRPr>
          </a:p>
          <a:p>
            <a:pPr marL="1619250" indent="-1619250">
              <a:spcAft>
                <a:spcPts val="1200"/>
              </a:spcAft>
            </a:pPr>
            <a:r>
              <a:rPr lang="en-GB" dirty="0" err="1">
                <a:solidFill>
                  <a:schemeClr val="bg2">
                    <a:lumMod val="50000"/>
                  </a:schemeClr>
                </a:solidFill>
                <a:ea typeface="Verdana" pitchFamily="34" charset="0"/>
                <a:cs typeface="Verdana" pitchFamily="34" charset="0"/>
              </a:rPr>
              <a:t>Ausbildung</a:t>
            </a:r>
            <a:r>
              <a:rPr lang="en-GB" dirty="0">
                <a:solidFill>
                  <a:schemeClr val="bg2">
                    <a:lumMod val="50000"/>
                  </a:schemeClr>
                </a:solidFill>
                <a:ea typeface="Verdana" pitchFamily="34" charset="0"/>
                <a:cs typeface="Verdana" pitchFamily="34" charset="0"/>
              </a:rPr>
              <a:t>	</a:t>
            </a:r>
            <a:r>
              <a:rPr lang="en-US" dirty="0">
                <a:solidFill>
                  <a:schemeClr val="bg2">
                    <a:lumMod val="50000"/>
                  </a:schemeClr>
                </a:solidFill>
                <a:ea typeface="Verdana" pitchFamily="34" charset="0"/>
                <a:cs typeface="Verdana" pitchFamily="34" charset="0"/>
              </a:rPr>
              <a:t>University of Vienna (Dr. </a:t>
            </a:r>
            <a:r>
              <a:rPr lang="en-US" dirty="0" err="1">
                <a:solidFill>
                  <a:schemeClr val="bg2">
                    <a:lumMod val="50000"/>
                  </a:schemeClr>
                </a:solidFill>
                <a:ea typeface="Verdana" pitchFamily="34" charset="0"/>
                <a:cs typeface="Verdana" pitchFamily="34" charset="0"/>
              </a:rPr>
              <a:t>iur</a:t>
            </a:r>
            <a:r>
              <a:rPr lang="en-US" dirty="0">
                <a:solidFill>
                  <a:schemeClr val="bg2">
                    <a:lumMod val="50000"/>
                  </a:schemeClr>
                </a:solidFill>
                <a:ea typeface="Verdana" pitchFamily="34" charset="0"/>
                <a:cs typeface="Verdana" pitchFamily="34" charset="0"/>
              </a:rPr>
              <a:t>. 1997)</a:t>
            </a:r>
          </a:p>
          <a:p>
            <a:pPr marL="1619250" indent="-1619250">
              <a:spcAft>
                <a:spcPts val="1200"/>
              </a:spcAft>
            </a:pPr>
            <a:r>
              <a:rPr lang="en-US" dirty="0" err="1">
                <a:solidFill>
                  <a:schemeClr val="bg2">
                    <a:lumMod val="50000"/>
                  </a:schemeClr>
                </a:solidFill>
                <a:ea typeface="Verdana" pitchFamily="34" charset="0"/>
                <a:cs typeface="Verdana" pitchFamily="34" charset="0"/>
              </a:rPr>
              <a:t>Lehrtätigkeiten</a:t>
            </a:r>
            <a:r>
              <a:rPr lang="en-US" dirty="0">
                <a:solidFill>
                  <a:schemeClr val="bg2">
                    <a:lumMod val="50000"/>
                  </a:schemeClr>
                </a:solidFill>
                <a:ea typeface="Verdana" pitchFamily="34" charset="0"/>
                <a:cs typeface="Verdana" pitchFamily="34" charset="0"/>
              </a:rPr>
              <a:t>	</a:t>
            </a:r>
            <a:r>
              <a:rPr lang="de-AT" dirty="0">
                <a:solidFill>
                  <a:schemeClr val="bg2">
                    <a:lumMod val="50000"/>
                  </a:schemeClr>
                </a:solidFill>
              </a:rPr>
              <a:t>Anwaltsakademie. Lehrbeauftragter an der Universität Wien (bis 2007). </a:t>
            </a:r>
            <a:br>
              <a:rPr lang="de-AT" dirty="0">
                <a:solidFill>
                  <a:schemeClr val="bg2">
                    <a:lumMod val="50000"/>
                  </a:schemeClr>
                </a:solidFill>
              </a:rPr>
            </a:br>
            <a:r>
              <a:rPr lang="de-AT" dirty="0">
                <a:solidFill>
                  <a:schemeClr val="bg2">
                    <a:lumMod val="50000"/>
                  </a:schemeClr>
                </a:solidFill>
              </a:rPr>
              <a:t>Forschungsassistent an der Universität Wien (1992). </a:t>
            </a:r>
            <a:endParaRPr lang="en-GB" dirty="0">
              <a:solidFill>
                <a:schemeClr val="bg2">
                  <a:lumMod val="50000"/>
                </a:schemeClr>
              </a:solidFill>
              <a:ea typeface="Verdana" pitchFamily="34" charset="0"/>
              <a:cs typeface="Verdana" pitchFamily="34" charset="0"/>
            </a:endParaRPr>
          </a:p>
          <a:p>
            <a:pPr marL="1619250" indent="-1619250">
              <a:spcAft>
                <a:spcPts val="1200"/>
              </a:spcAft>
            </a:pPr>
            <a:r>
              <a:rPr lang="en-US" dirty="0">
                <a:solidFill>
                  <a:schemeClr val="bg2">
                    <a:lumMod val="50000"/>
                  </a:schemeClr>
                </a:solidFill>
                <a:ea typeface="Verdana" pitchFamily="34" charset="0"/>
                <a:cs typeface="Verdana" pitchFamily="34" charset="0"/>
              </a:rPr>
              <a:t>Publications      </a:t>
            </a:r>
            <a:r>
              <a:rPr lang="de-AT" dirty="0">
                <a:solidFill>
                  <a:schemeClr val="bg2">
                    <a:lumMod val="50000"/>
                  </a:schemeClr>
                </a:solidFill>
              </a:rPr>
              <a:t>Veröffentlichungen zu Versicherungsrecht, Zivil- und Handelsrecht, Gesellschafts- und Kartellrecht, Monographie „Kapitalerhöhung durch Verrechnung von Gesellschafterforderungen“ (1998; Walther Kastner-Preis)</a:t>
            </a:r>
            <a:endParaRPr lang="de-AT" dirty="0">
              <a:solidFill>
                <a:schemeClr val="bg2">
                  <a:lumMod val="50000"/>
                </a:schemeClr>
              </a:solidFill>
              <a:ea typeface="Verdana" pitchFamily="34" charset="0"/>
              <a:cs typeface="Verdana" pitchFamily="34" charset="0"/>
            </a:endParaRPr>
          </a:p>
          <a:p>
            <a:pPr marL="1619250" indent="-1619250">
              <a:spcAft>
                <a:spcPts val="1200"/>
              </a:spcAft>
            </a:pPr>
            <a:r>
              <a:rPr lang="en-US" dirty="0">
                <a:solidFill>
                  <a:schemeClr val="bg2">
                    <a:lumMod val="50000"/>
                  </a:schemeClr>
                </a:solidFill>
                <a:ea typeface="Verdana" pitchFamily="34" charset="0"/>
                <a:cs typeface="Verdana" pitchFamily="34" charset="0"/>
              </a:rPr>
              <a:t>Languages 	German, English</a:t>
            </a:r>
            <a:endParaRPr lang="de-AT" dirty="0">
              <a:solidFill>
                <a:schemeClr val="bg2">
                  <a:lumMod val="50000"/>
                </a:schemeClr>
              </a:solidFill>
              <a:ea typeface="Verdana" pitchFamily="34" charset="0"/>
              <a:cs typeface="Verdana" pitchFamily="34" charset="0"/>
            </a:endParaRPr>
          </a:p>
          <a:p>
            <a:pPr marL="1257300" indent="-1257300"/>
            <a:endParaRPr lang="en-GB" dirty="0">
              <a:ea typeface="Verdana" pitchFamily="34" charset="0"/>
              <a:cs typeface="Verdana" pitchFamily="34" charset="0"/>
            </a:endParaRPr>
          </a:p>
          <a:p>
            <a:pPr indent="1588"/>
            <a:endParaRPr lang="de-DE" dirty="0">
              <a:ea typeface="Verdana" pitchFamily="34" charset="0"/>
              <a:cs typeface="Verdana" pitchFamily="34" charset="0"/>
            </a:endParaRPr>
          </a:p>
          <a:p>
            <a:endParaRPr lang="de-AT" dirty="0"/>
          </a:p>
        </p:txBody>
      </p:sp>
    </p:spTree>
    <p:extLst>
      <p:ext uri="{BB962C8B-B14F-4D97-AF65-F5344CB8AC3E}">
        <p14:creationId xmlns:p14="http://schemas.microsoft.com/office/powerpoint/2010/main" val="310144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br>
              <a:rPr lang="de-DE" sz="3600" dirty="0"/>
            </a:br>
            <a:r>
              <a:rPr lang="de-DE" sz="3600" dirty="0">
                <a:solidFill>
                  <a:schemeClr val="bg2">
                    <a:lumMod val="50000"/>
                  </a:schemeClr>
                </a:solidFill>
              </a:rPr>
              <a:t>Download</a:t>
            </a:r>
            <a:br>
              <a:rPr lang="de-DE" sz="3600" dirty="0">
                <a:solidFill>
                  <a:schemeClr val="bg2">
                    <a:lumMod val="50000"/>
                  </a:schemeClr>
                </a:solidFill>
              </a:rPr>
            </a:br>
            <a:r>
              <a:rPr lang="de-DE" sz="2400" dirty="0">
                <a:solidFill>
                  <a:srgbClr val="E20078"/>
                </a:solidFill>
                <a:hlinkClick r:id="rId2"/>
              </a:rPr>
              <a:t>http://www.schoenherr.eu/its-all-about-lawyering/</a:t>
            </a:r>
            <a:r>
              <a:rPr lang="de-DE" sz="2400" dirty="0">
                <a:solidFill>
                  <a:srgbClr val="E20078"/>
                </a:solidFill>
              </a:rPr>
              <a:t> </a:t>
            </a:r>
            <a:br>
              <a:rPr lang="de-DE" sz="2400" dirty="0">
                <a:solidFill>
                  <a:srgbClr val="E20078"/>
                </a:solidFill>
              </a:rPr>
            </a:br>
            <a:endParaRPr lang="de-AT" dirty="0"/>
          </a:p>
        </p:txBody>
      </p:sp>
      <p:sp>
        <p:nvSpPr>
          <p:cNvPr id="4" name="Text Placeholder 2">
            <a:extLst>
              <a:ext uri="{FF2B5EF4-FFF2-40B4-BE49-F238E27FC236}">
                <a16:creationId xmlns:a16="http://schemas.microsoft.com/office/drawing/2014/main" id="{E4A01E94-FD72-4F7F-BC64-D945F266CB0A}"/>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844988363"/>
      </p:ext>
    </p:extLst>
  </p:cSld>
  <p:clrMapOvr>
    <a:masterClrMapping/>
  </p:clrMapOvr>
</p:sld>
</file>

<file path=ppt/theme/theme1.xml><?xml version="1.0" encoding="utf-8"?>
<a:theme xmlns:a="http://schemas.openxmlformats.org/drawingml/2006/main" name="master new">
  <a:themeElements>
    <a:clrScheme name="Custom 1">
      <a:dk1>
        <a:srgbClr val="535455"/>
      </a:dk1>
      <a:lt1>
        <a:srgbClr val="FFFFFF"/>
      </a:lt1>
      <a:dk2>
        <a:srgbClr val="878889"/>
      </a:dk2>
      <a:lt2>
        <a:srgbClr val="FFFFFF"/>
      </a:lt2>
      <a:accent1>
        <a:srgbClr val="535455"/>
      </a:accent1>
      <a:accent2>
        <a:srgbClr val="E2007A"/>
      </a:accent2>
      <a:accent3>
        <a:srgbClr val="929294"/>
      </a:accent3>
      <a:accent4>
        <a:srgbClr val="DCDCDD"/>
      </a:accent4>
      <a:accent5>
        <a:srgbClr val="7A93A9"/>
      </a:accent5>
      <a:accent6>
        <a:srgbClr val="6976AA"/>
      </a:accent6>
      <a:hlink>
        <a:srgbClr val="5E9BCB"/>
      </a:hlink>
      <a:folHlink>
        <a:srgbClr val="A88ABA"/>
      </a:folHlink>
    </a:clrScheme>
    <a:fontScheme name="Custom 1">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PPT presentation 20220411.pptx" id="{2E745C11-3FFC-475C-9521-AF0C34992609}" vid="{1A970140-ED28-4961-AC64-45991A7441D5}"/>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5.xml><?xml version="1.0" encoding="utf-8"?>
<properties xmlns="http://www.imanage.com/work/xmlschema">
  <documentid>MANDATES!22899684.1</documentid>
  <senderid>VPLISCHKE</senderid>
  <senderemail>V.HAUER@SCHOENHERR.EU</senderemail>
  <lastmodified>2024-10-14T12:06:04.0000000+02:00</lastmodified>
  <database>MANDATES</database>
</properties>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0a6574d-2799-494c-9fe2-78265bc83028">YUSF53R7ZCRM-1797567310-1940</_dlc_DocId>
    <_dlc_DocIdUrl xmlns="e0a6574d-2799-494c-9fe2-78265bc83028">
      <Url>http://marketing.schoenherr.eu/_layouts/15/DocIdRedir.aspx?ID=YUSF53R7ZCRM-1797567310-1940</Url>
      <Description>YUSF53R7ZCRM-1797567310-1940</Description>
    </_dlc_DocIdUrl>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02D30A52EB125408516C355E6A49C32" ma:contentTypeVersion="1" ma:contentTypeDescription="Create a new document." ma:contentTypeScope="" ma:versionID="eec78aff8d9bd33621f896ade7babf71">
  <xsd:schema xmlns:xsd="http://www.w3.org/2001/XMLSchema" xmlns:xs="http://www.w3.org/2001/XMLSchema" xmlns:p="http://schemas.microsoft.com/office/2006/metadata/properties" xmlns:ns1="http://schemas.microsoft.com/sharepoint/v3" xmlns:ns2="e0a6574d-2799-494c-9fe2-78265bc83028" targetNamespace="http://schemas.microsoft.com/office/2006/metadata/properties" ma:root="true" ma:fieldsID="eecc39c1e943420e2afecfca4f5d36db" ns1:_="" ns2:_="">
    <xsd:import namespace="http://schemas.microsoft.com/sharepoint/v3"/>
    <xsd:import namespace="e0a6574d-2799-494c-9fe2-78265bc83028"/>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a6574d-2799-494c-9fe2-78265bc83028"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41F150-7090-4ADE-B888-12398E823B5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0a6574d-2799-494c-9fe2-78265bc83028"/>
    <ds:schemaRef ds:uri="http://www.w3.org/XML/1998/namespace"/>
    <ds:schemaRef ds:uri="http://purl.org/dc/dcmitype/"/>
  </ds:schemaRefs>
</ds:datastoreItem>
</file>

<file path=customXml/itemProps2.xml><?xml version="1.0" encoding="utf-8"?>
<ds:datastoreItem xmlns:ds="http://schemas.openxmlformats.org/officeDocument/2006/customXml" ds:itemID="{C6F2685A-154E-44D1-B3CD-3CAAD742F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0a6574d-2799-494c-9fe2-78265bc830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4940DD-2FC0-4923-B9F4-5D4FA38D9C32}">
  <ds:schemaRefs>
    <ds:schemaRef ds:uri="http://schemas.microsoft.com/sharepoint/events"/>
  </ds:schemaRefs>
</ds:datastoreItem>
</file>

<file path=customXml/itemProps4.xml><?xml version="1.0" encoding="utf-8"?>
<ds:datastoreItem xmlns:ds="http://schemas.openxmlformats.org/officeDocument/2006/customXml" ds:itemID="{DE9EE937-397B-49F9-AC69-8ECB741A19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501</Words>
  <Application>Microsoft Office PowerPoint</Application>
  <PresentationFormat>On-screen Show (4:3)</PresentationFormat>
  <Paragraphs>50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Swis721 LtEx BT</vt:lpstr>
      <vt:lpstr>Verdana</vt:lpstr>
      <vt:lpstr>Wingdings</vt:lpstr>
      <vt:lpstr>master new</vt:lpstr>
      <vt:lpstr>Lawyering </vt:lpstr>
      <vt:lpstr>PowerPoint Presentation</vt:lpstr>
      <vt:lpstr>  Was ist „lawyering“?</vt:lpstr>
      <vt:lpstr> Genügt es, eine gute Juristin, ein guter Jurist zu sein? </vt:lpstr>
      <vt:lpstr>  Eine spezielle Form, den Juristenberuf auszuüben….</vt:lpstr>
      <vt:lpstr>… und Fähigkeiten auszubilden, die umfassend eine individuelle Persönlichkeit formen. </vt:lpstr>
      <vt:lpstr> Was Sie in dieser  „Vorlesung“ erwartet…</vt:lpstr>
      <vt:lpstr>peter konwitschka</vt:lpstr>
      <vt:lpstr> Download http://www.schoenherr.eu/its-all-about-lawyering/  </vt:lpstr>
      <vt:lpstr>  Prüfungstermin: 20.01.2025 </vt:lpstr>
      <vt:lpstr>  HEUTE: die methode macht´s!</vt:lpstr>
      <vt:lpstr> Juristische Methode in der Praxis  Siehe ausgeteilte Checklist: Lösung einer Rechtsfrage </vt:lpstr>
      <vt:lpstr>Fallbeispiel: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dc:title>
  <dc:creator>Schoenherr Rechtsanwaelte</dc:creator>
  <cp:lastModifiedBy>Schoenherr Rechtsanwaelte</cp:lastModifiedBy>
  <cp:revision>15</cp:revision>
  <cp:lastPrinted>2022-02-23T16:17:28Z</cp:lastPrinted>
  <dcterms:created xsi:type="dcterms:W3CDTF">2022-10-10T07:46:06Z</dcterms:created>
  <dcterms:modified xsi:type="dcterms:W3CDTF">2024-10-14T10:06:04Z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0x010100F02D30A52EB125408516C355E6A49C32</vt:lpwstr>
  </property>
  <property fmtid="{D5CDD505-2E9C-101B-9397-08002B2CF9AE}" pid="3" name="_dlc_DocIdItemGuid">
    <vt:lpwstr>86797c32-aef6-4b0b-b9e7-8eb955c0d355</vt:lpwstr>
  </property>
  <property fmtid="{D5CDD505-2E9C-101B-9397-08002B2CF9AE}" pid="4" name="Offices">
    <vt:lpwstr>159;#Albania|8ee67886-1878-44d8-a76a-a7186ec13596;#25;#Belgrade (Serbia)|27c9c4ef-0728-46d3-b8f2-6dbe45ecc856;#44;#Bratislava (Slovakia)|c0a5be46-11c3-4d68-a11d-665de8746c2f;#40;#Brussels (Belgium)|8882bfc2-117d-4f5b-a862-b04d96a57779</vt:lpwstr>
  </property>
  <property fmtid="{D5CDD505-2E9C-101B-9397-08002B2CF9AE}" pid="5" name="Practice Groups">
    <vt:lpwstr/>
  </property>
  <property fmtid="{D5CDD505-2E9C-101B-9397-08002B2CF9AE}" pid="6" name="Practice Area">
    <vt:lpwstr>3033;#PGBF|2fc1b0a3-2e9d-4855-8d7a-ef0c40102c4a;#2618;#PGCMA|ce9d3fd3-0e21-41cb-a0f4-e3b719e9388c;#2818;#PGComp|31854444-6ce7-4ed7-a58f-1839c9c6592d;#3040;#PGDR|f4266fc0-9bf5-4b71-9889-2213827db9e9;#3035;#PGIP|4d22a1f4-aebf-4d21-9c63-06ad6499278b;#2815;#P</vt:lpwstr>
  </property>
  <property fmtid="{D5CDD505-2E9C-101B-9397-08002B2CF9AE}" pid="7" name="Region/Country">
    <vt:lpwstr/>
  </property>
  <property fmtid="{D5CDD505-2E9C-101B-9397-08002B2CF9AE}" pid="8" name="Industries">
    <vt:lpwstr/>
  </property>
  <property fmtid="{D5CDD505-2E9C-101B-9397-08002B2CF9AE}" pid="9" name="TaxKeyword">
    <vt:lpwstr/>
  </property>
  <property fmtid="{D5CDD505-2E9C-101B-9397-08002B2CF9AE}" pid="10" name="TaxKeywordTaxHTField">
    <vt:lpwstr/>
  </property>
  <property fmtid="{D5CDD505-2E9C-101B-9397-08002B2CF9AE}" pid="11" name="Practice GroupsTaxHTField0">
    <vt:lpwstr/>
  </property>
  <property fmtid="{D5CDD505-2E9C-101B-9397-08002B2CF9AE}" pid="12" name="_dlc_policyId">
    <vt:lpwstr/>
  </property>
  <property fmtid="{D5CDD505-2E9C-101B-9397-08002B2CF9AE}" pid="13" name="ItemRetentionFormula">
    <vt:lpwstr/>
  </property>
  <property fmtid="{D5CDD505-2E9C-101B-9397-08002B2CF9AE}" pid="14" name="OfficesTaxHTField0">
    <vt:lpwstr>Albania|8ee67886-1878-44d8-a76a-a7186ec13596;Belgrade (Serbia)|27c9c4ef-0728-46d3-b8f2-6dbe45ecc856;Bratislava (Slovakia)|c0a5be46-11c3-4d68-a11d-665de8746c2f;Brussels (Belgium)|8882bfc2-117d-4f5b-a862-b04d96a57779</vt:lpwstr>
  </property>
  <property fmtid="{D5CDD505-2E9C-101B-9397-08002B2CF9AE}" pid="15" name="TaxCatchAll">
    <vt:lpwstr>159;#Albania|8ee67886-1878-44d8-a76a-a7186ec13596;#25;#Belgrade (Serbia)|27c9c4ef-0728-46d3-b8f2-6dbe45ecc856;#44;#Bratislava (Slovakia)|c0a5be46-11c3-4d68-a11d-665de8746c2f;#40;#Brussels (Belgium)|8882bfc2-117d-4f5b-a862-b04d96a57779</vt:lpwstr>
  </property>
  <property fmtid="{D5CDD505-2E9C-101B-9397-08002B2CF9AE}" pid="16" name="Lawyer">
    <vt:lpwstr/>
  </property>
  <property fmtid="{D5CDD505-2E9C-101B-9397-08002B2CF9AE}" pid="17" name="IndustriesTaxHTField0">
    <vt:lpwstr/>
  </property>
</Properties>
</file>