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21"/>
  </p:notesMasterIdLst>
  <p:handoutMasterIdLst>
    <p:handoutMasterId r:id="rId22"/>
  </p:handoutMasterIdLst>
  <p:sldIdLst>
    <p:sldId id="499" r:id="rId5"/>
    <p:sldId id="500" r:id="rId6"/>
    <p:sldId id="556" r:id="rId7"/>
    <p:sldId id="543" r:id="rId8"/>
    <p:sldId id="566" r:id="rId9"/>
    <p:sldId id="558" r:id="rId10"/>
    <p:sldId id="557" r:id="rId11"/>
    <p:sldId id="559" r:id="rId12"/>
    <p:sldId id="531" r:id="rId13"/>
    <p:sldId id="561" r:id="rId14"/>
    <p:sldId id="562" r:id="rId15"/>
    <p:sldId id="563" r:id="rId16"/>
    <p:sldId id="564" r:id="rId17"/>
    <p:sldId id="536" r:id="rId18"/>
    <p:sldId id="565" r:id="rId19"/>
    <p:sldId id="547" r:id="rId20"/>
  </p:sldIdLst>
  <p:sldSz cx="9144000" cy="6858000" type="screen4x3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6" userDrawn="1">
          <p15:clr>
            <a:srgbClr val="A4A3A4"/>
          </p15:clr>
        </p15:guide>
        <p15:guide id="2" pos="2043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7A"/>
    <a:srgbClr val="E20078"/>
    <a:srgbClr val="000000"/>
    <a:srgbClr val="3677A8"/>
    <a:srgbClr val="FF0D8C"/>
    <a:srgbClr val="535455"/>
    <a:srgbClr val="43525A"/>
    <a:srgbClr val="404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3941" autoAdjust="0"/>
  </p:normalViewPr>
  <p:slideViewPr>
    <p:cSldViewPr snapToGrid="0">
      <p:cViewPr varScale="1">
        <p:scale>
          <a:sx n="64" d="100"/>
          <a:sy n="64" d="100"/>
        </p:scale>
        <p:origin x="1248" y="48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810" y="78"/>
      </p:cViewPr>
      <p:guideLst>
        <p:guide orient="horz" pos="3016"/>
        <p:guide pos="2043"/>
        <p:guide orient="horz" pos="3131"/>
        <p:guide pos="2145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tableStyles" Target="tableStyles.xml" Id="rId26" /><Relationship Type="http://schemas.openxmlformats.org/officeDocument/2006/relationships/customXml" Target="../customXml/item3.xml" Id="rId3" /><Relationship Type="http://schemas.openxmlformats.org/officeDocument/2006/relationships/notesMaster" Target="notesMasters/notesMaster1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theme" Target="theme/theme1.xml" Id="rId25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viewProps" Target="viewProps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presProps" Target="presProps.xml" Id="rId23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handoutMaster" Target="handoutMasters/handoutMaster1.xml" Id="rId22" /><Relationship Type="http://schemas.openxmlformats.org/officeDocument/2006/relationships/customXml" Target="/customXML/item4.xml" Id="imanage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73C84-40FC-4A18-8416-2D6D1055A9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de-AT"/>
        </a:p>
      </dgm:t>
    </dgm:pt>
    <dgm:pt modelId="{4165FAD1-C5EC-46B2-B67E-9831719A3AD9}">
      <dgm:prSet/>
      <dgm:spPr>
        <a:solidFill>
          <a:schemeClr val="accent2"/>
        </a:solidFill>
      </dgm:spPr>
      <dgm:t>
        <a:bodyPr/>
        <a:lstStyle/>
        <a:p>
          <a:r>
            <a:rPr lang="de-DE" dirty="0" err="1"/>
            <a:t>marketing</a:t>
          </a:r>
          <a:endParaRPr lang="de-AT" dirty="0"/>
        </a:p>
      </dgm:t>
    </dgm:pt>
    <dgm:pt modelId="{A651DD3E-79FC-4809-A83B-920B21A22E4A}" type="parTrans" cxnId="{50F5EE53-4EB9-45C0-9689-9656B2DEC945}">
      <dgm:prSet/>
      <dgm:spPr/>
      <dgm:t>
        <a:bodyPr/>
        <a:lstStyle/>
        <a:p>
          <a:endParaRPr lang="de-AT"/>
        </a:p>
      </dgm:t>
    </dgm:pt>
    <dgm:pt modelId="{20521713-9FE5-4BD1-9F87-AC6CEC3EA13A}" type="sibTrans" cxnId="{50F5EE53-4EB9-45C0-9689-9656B2DEC945}">
      <dgm:prSet/>
      <dgm:spPr/>
      <dgm:t>
        <a:bodyPr/>
        <a:lstStyle/>
        <a:p>
          <a:endParaRPr lang="de-AT"/>
        </a:p>
      </dgm:t>
    </dgm:pt>
    <dgm:pt modelId="{448079BB-01B4-435E-A38E-59C22C0CCEC1}">
      <dgm:prSet custT="1"/>
      <dgm:spPr>
        <a:solidFill>
          <a:schemeClr val="accent2"/>
        </a:solidFill>
      </dgm:spPr>
      <dgm:t>
        <a:bodyPr/>
        <a:lstStyle/>
        <a:p>
          <a:r>
            <a:rPr lang="de-DE" sz="2400" dirty="0"/>
            <a:t>human </a:t>
          </a:r>
          <a:r>
            <a:rPr lang="de-DE" sz="2400" dirty="0" err="1"/>
            <a:t>resources</a:t>
          </a:r>
          <a:endParaRPr lang="de-AT" sz="2400" dirty="0"/>
        </a:p>
      </dgm:t>
    </dgm:pt>
    <dgm:pt modelId="{14F0263A-A21D-414F-BE63-A9E0BE609B74}" type="parTrans" cxnId="{D3E12E33-F65A-4336-9FEE-775877B936AA}">
      <dgm:prSet/>
      <dgm:spPr/>
      <dgm:t>
        <a:bodyPr/>
        <a:lstStyle/>
        <a:p>
          <a:endParaRPr lang="de-AT"/>
        </a:p>
      </dgm:t>
    </dgm:pt>
    <dgm:pt modelId="{7A505B6B-7252-4B0B-B424-EA62C9351D0F}" type="sibTrans" cxnId="{D3E12E33-F65A-4336-9FEE-775877B936AA}">
      <dgm:prSet/>
      <dgm:spPr/>
      <dgm:t>
        <a:bodyPr/>
        <a:lstStyle/>
        <a:p>
          <a:endParaRPr lang="de-AT"/>
        </a:p>
      </dgm:t>
    </dgm:pt>
    <dgm:pt modelId="{40E09147-418A-4F44-A236-640C9B691EFF}">
      <dgm:prSet/>
      <dgm:spPr/>
      <dgm:t>
        <a:bodyPr/>
        <a:lstStyle/>
        <a:p>
          <a:r>
            <a:rPr lang="de-DE" dirty="0" err="1"/>
            <a:t>business</a:t>
          </a:r>
          <a:r>
            <a:rPr lang="de-DE" dirty="0"/>
            <a:t> </a:t>
          </a:r>
          <a:r>
            <a:rPr lang="de-DE" dirty="0" err="1"/>
            <a:t>operations</a:t>
          </a:r>
          <a:endParaRPr lang="de-AT" dirty="0"/>
        </a:p>
      </dgm:t>
    </dgm:pt>
    <dgm:pt modelId="{83200C7D-8E15-4329-B478-E6BC7BB92B0D}" type="parTrans" cxnId="{A1CF1161-5A41-455B-868F-AE89C1D9DAEE}">
      <dgm:prSet/>
      <dgm:spPr/>
      <dgm:t>
        <a:bodyPr/>
        <a:lstStyle/>
        <a:p>
          <a:endParaRPr lang="de-AT"/>
        </a:p>
      </dgm:t>
    </dgm:pt>
    <dgm:pt modelId="{A0F2CD02-4324-4890-9B6C-C1D37B3575D0}" type="sibTrans" cxnId="{A1CF1161-5A41-455B-868F-AE89C1D9DAEE}">
      <dgm:prSet/>
      <dgm:spPr/>
      <dgm:t>
        <a:bodyPr/>
        <a:lstStyle/>
        <a:p>
          <a:endParaRPr lang="de-AT"/>
        </a:p>
      </dgm:t>
    </dgm:pt>
    <dgm:pt modelId="{F64F61B4-C656-47AA-B052-E749C823FEAB}">
      <dgm:prSet/>
      <dgm:spPr/>
      <dgm:t>
        <a:bodyPr/>
        <a:lstStyle/>
        <a:p>
          <a:r>
            <a:rPr lang="de-AT" dirty="0"/>
            <a:t>IT</a:t>
          </a:r>
        </a:p>
      </dgm:t>
    </dgm:pt>
    <dgm:pt modelId="{1BEEE964-F824-4C5B-9F46-050287B841BC}" type="parTrans" cxnId="{A6EB3D59-604A-42E5-86C3-BEA2376AA133}">
      <dgm:prSet/>
      <dgm:spPr/>
      <dgm:t>
        <a:bodyPr/>
        <a:lstStyle/>
        <a:p>
          <a:endParaRPr lang="de-AT"/>
        </a:p>
      </dgm:t>
    </dgm:pt>
    <dgm:pt modelId="{4C0050E0-96E2-406E-87DB-EC2703A39688}" type="sibTrans" cxnId="{A6EB3D59-604A-42E5-86C3-BEA2376AA133}">
      <dgm:prSet/>
      <dgm:spPr/>
      <dgm:t>
        <a:bodyPr/>
        <a:lstStyle/>
        <a:p>
          <a:endParaRPr lang="de-AT"/>
        </a:p>
      </dgm:t>
    </dgm:pt>
    <dgm:pt modelId="{0A73C90A-EE3D-49E8-86FA-566E6EE39719}">
      <dgm:prSet/>
      <dgm:spPr/>
      <dgm:t>
        <a:bodyPr/>
        <a:lstStyle/>
        <a:p>
          <a:r>
            <a:rPr lang="de-DE" dirty="0" err="1"/>
            <a:t>finance</a:t>
          </a:r>
          <a:endParaRPr lang="de-AT" dirty="0"/>
        </a:p>
      </dgm:t>
    </dgm:pt>
    <dgm:pt modelId="{923266A7-84FC-4FA2-A46E-C628A00D62E3}" type="parTrans" cxnId="{A816BE6E-E79E-4878-B1B4-0D8C69032074}">
      <dgm:prSet/>
      <dgm:spPr/>
      <dgm:t>
        <a:bodyPr/>
        <a:lstStyle/>
        <a:p>
          <a:endParaRPr lang="de-AT"/>
        </a:p>
      </dgm:t>
    </dgm:pt>
    <dgm:pt modelId="{DDB0892D-C9EB-4F69-80AE-09BA40E2C967}" type="sibTrans" cxnId="{A816BE6E-E79E-4878-B1B4-0D8C69032074}">
      <dgm:prSet/>
      <dgm:spPr/>
      <dgm:t>
        <a:bodyPr/>
        <a:lstStyle/>
        <a:p>
          <a:endParaRPr lang="de-AT"/>
        </a:p>
      </dgm:t>
    </dgm:pt>
    <dgm:pt modelId="{39B3B37B-ECC5-4D89-AF72-BBAEEB8BB612}">
      <dgm:prSet/>
      <dgm:spPr>
        <a:solidFill>
          <a:schemeClr val="accent2"/>
        </a:solidFill>
      </dgm:spPr>
      <dgm:t>
        <a:bodyPr/>
        <a:lstStyle/>
        <a:p>
          <a:r>
            <a:rPr lang="de-DE" dirty="0" err="1"/>
            <a:t>compliance</a:t>
          </a:r>
          <a:endParaRPr lang="de-AT" dirty="0"/>
        </a:p>
      </dgm:t>
    </dgm:pt>
    <dgm:pt modelId="{2562DCAA-ACA1-423F-96FC-7D325EFE58BC}" type="parTrans" cxnId="{03BA4BEF-2AE3-4EE9-A488-BCA545686667}">
      <dgm:prSet/>
      <dgm:spPr/>
      <dgm:t>
        <a:bodyPr/>
        <a:lstStyle/>
        <a:p>
          <a:endParaRPr lang="de-AT"/>
        </a:p>
      </dgm:t>
    </dgm:pt>
    <dgm:pt modelId="{59994851-61D1-4D94-B142-01D90C6182AF}" type="sibTrans" cxnId="{03BA4BEF-2AE3-4EE9-A488-BCA545686667}">
      <dgm:prSet/>
      <dgm:spPr/>
      <dgm:t>
        <a:bodyPr/>
        <a:lstStyle/>
        <a:p>
          <a:endParaRPr lang="de-AT"/>
        </a:p>
      </dgm:t>
    </dgm:pt>
    <dgm:pt modelId="{A42507CD-9F5C-40EC-B8DC-5F70F57540F3}">
      <dgm:prSet/>
      <dgm:spPr>
        <a:solidFill>
          <a:schemeClr val="accent2"/>
        </a:solidFill>
      </dgm:spPr>
      <dgm:t>
        <a:bodyPr/>
        <a:lstStyle/>
        <a:p>
          <a:r>
            <a:rPr lang="de-DE"/>
            <a:t>coo</a:t>
          </a:r>
          <a:endParaRPr lang="de-AT" dirty="0"/>
        </a:p>
      </dgm:t>
    </dgm:pt>
    <dgm:pt modelId="{04935A30-125B-4812-9EE6-6155C5240081}" type="parTrans" cxnId="{9E496F7F-97AC-434A-9CBA-0D776E929C7F}">
      <dgm:prSet/>
      <dgm:spPr/>
      <dgm:t>
        <a:bodyPr/>
        <a:lstStyle/>
        <a:p>
          <a:endParaRPr lang="de-AT"/>
        </a:p>
      </dgm:t>
    </dgm:pt>
    <dgm:pt modelId="{205C9434-205C-45FB-9E58-B4EC29A642BE}" type="sibTrans" cxnId="{9E496F7F-97AC-434A-9CBA-0D776E929C7F}">
      <dgm:prSet/>
      <dgm:spPr/>
      <dgm:t>
        <a:bodyPr/>
        <a:lstStyle/>
        <a:p>
          <a:endParaRPr lang="de-AT"/>
        </a:p>
      </dgm:t>
    </dgm:pt>
    <dgm:pt modelId="{EC841825-F936-4695-A5DE-DC906910AC84}" type="pres">
      <dgm:prSet presAssocID="{6A473C84-40FC-4A18-8416-2D6D1055A9EC}" presName="Name0" presStyleCnt="0">
        <dgm:presLayoutVars>
          <dgm:chMax val="7"/>
          <dgm:chPref val="7"/>
          <dgm:dir/>
        </dgm:presLayoutVars>
      </dgm:prSet>
      <dgm:spPr/>
    </dgm:pt>
    <dgm:pt modelId="{C2C3BBC1-534E-49CA-AAA0-6A4CE941108F}" type="pres">
      <dgm:prSet presAssocID="{6A473C84-40FC-4A18-8416-2D6D1055A9EC}" presName="Name1" presStyleCnt="0"/>
      <dgm:spPr/>
    </dgm:pt>
    <dgm:pt modelId="{DE975434-2CDF-4596-91CB-369CFCB9E22E}" type="pres">
      <dgm:prSet presAssocID="{6A473C84-40FC-4A18-8416-2D6D1055A9EC}" presName="cycle" presStyleCnt="0"/>
      <dgm:spPr/>
    </dgm:pt>
    <dgm:pt modelId="{D8798ADB-8162-477C-B1E5-5D9C2129992F}" type="pres">
      <dgm:prSet presAssocID="{6A473C84-40FC-4A18-8416-2D6D1055A9EC}" presName="srcNode" presStyleLbl="node1" presStyleIdx="0" presStyleCnt="7"/>
      <dgm:spPr/>
    </dgm:pt>
    <dgm:pt modelId="{EA603E5B-7B2C-4874-97C9-7EF00BDB758C}" type="pres">
      <dgm:prSet presAssocID="{6A473C84-40FC-4A18-8416-2D6D1055A9EC}" presName="conn" presStyleLbl="parChTrans1D2" presStyleIdx="0" presStyleCnt="1"/>
      <dgm:spPr/>
    </dgm:pt>
    <dgm:pt modelId="{1492A657-5DDB-4EFE-9F6D-3D2306818CDD}" type="pres">
      <dgm:prSet presAssocID="{6A473C84-40FC-4A18-8416-2D6D1055A9EC}" presName="extraNode" presStyleLbl="node1" presStyleIdx="0" presStyleCnt="7"/>
      <dgm:spPr/>
    </dgm:pt>
    <dgm:pt modelId="{C616CB71-F1F5-45A4-AFEE-8CB715B23D30}" type="pres">
      <dgm:prSet presAssocID="{6A473C84-40FC-4A18-8416-2D6D1055A9EC}" presName="dstNode" presStyleLbl="node1" presStyleIdx="0" presStyleCnt="7"/>
      <dgm:spPr/>
    </dgm:pt>
    <dgm:pt modelId="{4224629D-6FD3-4FB6-A69A-1FEBAF28739C}" type="pres">
      <dgm:prSet presAssocID="{A42507CD-9F5C-40EC-B8DC-5F70F57540F3}" presName="text_1" presStyleLbl="node1" presStyleIdx="0" presStyleCnt="7">
        <dgm:presLayoutVars>
          <dgm:bulletEnabled val="1"/>
        </dgm:presLayoutVars>
      </dgm:prSet>
      <dgm:spPr/>
    </dgm:pt>
    <dgm:pt modelId="{9881ADEC-4BA9-40AA-A3D8-3B2BD412AC05}" type="pres">
      <dgm:prSet presAssocID="{A42507CD-9F5C-40EC-B8DC-5F70F57540F3}" presName="accent_1" presStyleCnt="0"/>
      <dgm:spPr/>
    </dgm:pt>
    <dgm:pt modelId="{CC7845EF-4453-492B-9B48-B55D1FB06B08}" type="pres">
      <dgm:prSet presAssocID="{A42507CD-9F5C-40EC-B8DC-5F70F57540F3}" presName="accentRepeatNode" presStyleLbl="solidFgAcc1" presStyleIdx="0" presStyleCnt="7"/>
      <dgm:spPr/>
    </dgm:pt>
    <dgm:pt modelId="{6E766E77-14D4-4ACA-AD55-F36AD10969F4}" type="pres">
      <dgm:prSet presAssocID="{4165FAD1-C5EC-46B2-B67E-9831719A3AD9}" presName="text_2" presStyleLbl="node1" presStyleIdx="1" presStyleCnt="7">
        <dgm:presLayoutVars>
          <dgm:bulletEnabled val="1"/>
        </dgm:presLayoutVars>
      </dgm:prSet>
      <dgm:spPr/>
    </dgm:pt>
    <dgm:pt modelId="{D2830C8B-997F-41C8-808A-8C40611B4739}" type="pres">
      <dgm:prSet presAssocID="{4165FAD1-C5EC-46B2-B67E-9831719A3AD9}" presName="accent_2" presStyleCnt="0"/>
      <dgm:spPr/>
    </dgm:pt>
    <dgm:pt modelId="{6B161933-EC46-42D6-913C-C1716FB52B39}" type="pres">
      <dgm:prSet presAssocID="{4165FAD1-C5EC-46B2-B67E-9831719A3AD9}" presName="accentRepeatNode" presStyleLbl="solidFgAcc1" presStyleIdx="1" presStyleCnt="7"/>
      <dgm:spPr/>
    </dgm:pt>
    <dgm:pt modelId="{B432B973-BFE2-4B4D-A495-09A835FDD17E}" type="pres">
      <dgm:prSet presAssocID="{448079BB-01B4-435E-A38E-59C22C0CCEC1}" presName="text_3" presStyleLbl="node1" presStyleIdx="2" presStyleCnt="7">
        <dgm:presLayoutVars>
          <dgm:bulletEnabled val="1"/>
        </dgm:presLayoutVars>
      </dgm:prSet>
      <dgm:spPr/>
    </dgm:pt>
    <dgm:pt modelId="{93887497-83EB-4204-8B5B-17E790154E7D}" type="pres">
      <dgm:prSet presAssocID="{448079BB-01B4-435E-A38E-59C22C0CCEC1}" presName="accent_3" presStyleCnt="0"/>
      <dgm:spPr/>
    </dgm:pt>
    <dgm:pt modelId="{564F0C7B-D43A-4C9F-A7E3-498599A396A8}" type="pres">
      <dgm:prSet presAssocID="{448079BB-01B4-435E-A38E-59C22C0CCEC1}" presName="accentRepeatNode" presStyleLbl="solidFgAcc1" presStyleIdx="2" presStyleCnt="7"/>
      <dgm:spPr/>
    </dgm:pt>
    <dgm:pt modelId="{FE27C1C6-82E5-4C49-A34B-E13E0A4731D6}" type="pres">
      <dgm:prSet presAssocID="{40E09147-418A-4F44-A236-640C9B691EFF}" presName="text_4" presStyleLbl="node1" presStyleIdx="3" presStyleCnt="7">
        <dgm:presLayoutVars>
          <dgm:bulletEnabled val="1"/>
        </dgm:presLayoutVars>
      </dgm:prSet>
      <dgm:spPr/>
    </dgm:pt>
    <dgm:pt modelId="{91AB1BCF-1E6D-4BCE-BD2E-FDB029CEFC4D}" type="pres">
      <dgm:prSet presAssocID="{40E09147-418A-4F44-A236-640C9B691EFF}" presName="accent_4" presStyleCnt="0"/>
      <dgm:spPr/>
    </dgm:pt>
    <dgm:pt modelId="{75338C44-E2A3-4290-BA16-F6DF0CD59BEA}" type="pres">
      <dgm:prSet presAssocID="{40E09147-418A-4F44-A236-640C9B691EFF}" presName="accentRepeatNode" presStyleLbl="solidFgAcc1" presStyleIdx="3" presStyleCnt="7"/>
      <dgm:spPr/>
    </dgm:pt>
    <dgm:pt modelId="{3349BEB0-B6E4-45A4-A165-869E3D98BB88}" type="pres">
      <dgm:prSet presAssocID="{F64F61B4-C656-47AA-B052-E749C823FEAB}" presName="text_5" presStyleLbl="node1" presStyleIdx="4" presStyleCnt="7">
        <dgm:presLayoutVars>
          <dgm:bulletEnabled val="1"/>
        </dgm:presLayoutVars>
      </dgm:prSet>
      <dgm:spPr/>
    </dgm:pt>
    <dgm:pt modelId="{0BC30AED-C0BB-49DA-B915-465DE2D9CBA7}" type="pres">
      <dgm:prSet presAssocID="{F64F61B4-C656-47AA-B052-E749C823FEAB}" presName="accent_5" presStyleCnt="0"/>
      <dgm:spPr/>
    </dgm:pt>
    <dgm:pt modelId="{6ACE527B-AAA2-4749-B3EB-66F2D4AF4849}" type="pres">
      <dgm:prSet presAssocID="{F64F61B4-C656-47AA-B052-E749C823FEAB}" presName="accentRepeatNode" presStyleLbl="solidFgAcc1" presStyleIdx="4" presStyleCnt="7"/>
      <dgm:spPr/>
    </dgm:pt>
    <dgm:pt modelId="{39A2A307-9D2F-4B42-A503-61EABC6F30F6}" type="pres">
      <dgm:prSet presAssocID="{0A73C90A-EE3D-49E8-86FA-566E6EE39719}" presName="text_6" presStyleLbl="node1" presStyleIdx="5" presStyleCnt="7">
        <dgm:presLayoutVars>
          <dgm:bulletEnabled val="1"/>
        </dgm:presLayoutVars>
      </dgm:prSet>
      <dgm:spPr/>
    </dgm:pt>
    <dgm:pt modelId="{9D017D9F-92E2-4444-8AE9-CA33671C92A9}" type="pres">
      <dgm:prSet presAssocID="{0A73C90A-EE3D-49E8-86FA-566E6EE39719}" presName="accent_6" presStyleCnt="0"/>
      <dgm:spPr/>
    </dgm:pt>
    <dgm:pt modelId="{C9A0347E-3C01-40DC-84DE-7902B5FDAC6D}" type="pres">
      <dgm:prSet presAssocID="{0A73C90A-EE3D-49E8-86FA-566E6EE39719}" presName="accentRepeatNode" presStyleLbl="solidFgAcc1" presStyleIdx="5" presStyleCnt="7"/>
      <dgm:spPr/>
    </dgm:pt>
    <dgm:pt modelId="{BC95D086-C2A2-4FA6-B1A0-1DD79D7C5AD2}" type="pres">
      <dgm:prSet presAssocID="{39B3B37B-ECC5-4D89-AF72-BBAEEB8BB612}" presName="text_7" presStyleLbl="node1" presStyleIdx="6" presStyleCnt="7">
        <dgm:presLayoutVars>
          <dgm:bulletEnabled val="1"/>
        </dgm:presLayoutVars>
      </dgm:prSet>
      <dgm:spPr/>
    </dgm:pt>
    <dgm:pt modelId="{73B3C40C-76E2-421E-9218-4D69AF17A7C7}" type="pres">
      <dgm:prSet presAssocID="{39B3B37B-ECC5-4D89-AF72-BBAEEB8BB612}" presName="accent_7" presStyleCnt="0"/>
      <dgm:spPr/>
    </dgm:pt>
    <dgm:pt modelId="{20AFE02C-537A-4B18-9506-B83877B8C5C6}" type="pres">
      <dgm:prSet presAssocID="{39B3B37B-ECC5-4D89-AF72-BBAEEB8BB612}" presName="accentRepeatNode" presStyleLbl="solidFgAcc1" presStyleIdx="6" presStyleCnt="7"/>
      <dgm:spPr/>
    </dgm:pt>
  </dgm:ptLst>
  <dgm:cxnLst>
    <dgm:cxn modelId="{5E52E525-E061-4107-BB43-016C210E7895}" type="presOf" srcId="{6A473C84-40FC-4A18-8416-2D6D1055A9EC}" destId="{EC841825-F936-4695-A5DE-DC906910AC84}" srcOrd="0" destOrd="0" presId="urn:microsoft.com/office/officeart/2008/layout/VerticalCurvedList"/>
    <dgm:cxn modelId="{880BAA30-8095-4B4B-B474-A66CE202BB4A}" type="presOf" srcId="{205C9434-205C-45FB-9E58-B4EC29A642BE}" destId="{EA603E5B-7B2C-4874-97C9-7EF00BDB758C}" srcOrd="0" destOrd="0" presId="urn:microsoft.com/office/officeart/2008/layout/VerticalCurvedList"/>
    <dgm:cxn modelId="{D3E12E33-F65A-4336-9FEE-775877B936AA}" srcId="{6A473C84-40FC-4A18-8416-2D6D1055A9EC}" destId="{448079BB-01B4-435E-A38E-59C22C0CCEC1}" srcOrd="2" destOrd="0" parTransId="{14F0263A-A21D-414F-BE63-A9E0BE609B74}" sibTransId="{7A505B6B-7252-4B0B-B424-EA62C9351D0F}"/>
    <dgm:cxn modelId="{A1CF1161-5A41-455B-868F-AE89C1D9DAEE}" srcId="{6A473C84-40FC-4A18-8416-2D6D1055A9EC}" destId="{40E09147-418A-4F44-A236-640C9B691EFF}" srcOrd="3" destOrd="0" parTransId="{83200C7D-8E15-4329-B478-E6BC7BB92B0D}" sibTransId="{A0F2CD02-4324-4890-9B6C-C1D37B3575D0}"/>
    <dgm:cxn modelId="{A816BE6E-E79E-4878-B1B4-0D8C69032074}" srcId="{6A473C84-40FC-4A18-8416-2D6D1055A9EC}" destId="{0A73C90A-EE3D-49E8-86FA-566E6EE39719}" srcOrd="5" destOrd="0" parTransId="{923266A7-84FC-4FA2-A46E-C628A00D62E3}" sibTransId="{DDB0892D-C9EB-4F69-80AE-09BA40E2C967}"/>
    <dgm:cxn modelId="{1C22E053-7DAD-4A20-882C-4279E781AB12}" type="presOf" srcId="{4165FAD1-C5EC-46B2-B67E-9831719A3AD9}" destId="{6E766E77-14D4-4ACA-AD55-F36AD10969F4}" srcOrd="0" destOrd="0" presId="urn:microsoft.com/office/officeart/2008/layout/VerticalCurvedList"/>
    <dgm:cxn modelId="{50F5EE53-4EB9-45C0-9689-9656B2DEC945}" srcId="{6A473C84-40FC-4A18-8416-2D6D1055A9EC}" destId="{4165FAD1-C5EC-46B2-B67E-9831719A3AD9}" srcOrd="1" destOrd="0" parTransId="{A651DD3E-79FC-4809-A83B-920B21A22E4A}" sibTransId="{20521713-9FE5-4BD1-9F87-AC6CEC3EA13A}"/>
    <dgm:cxn modelId="{9CFFB555-F9B3-475E-BA46-457AB5F995B6}" type="presOf" srcId="{40E09147-418A-4F44-A236-640C9B691EFF}" destId="{FE27C1C6-82E5-4C49-A34B-E13E0A4731D6}" srcOrd="0" destOrd="0" presId="urn:microsoft.com/office/officeart/2008/layout/VerticalCurvedList"/>
    <dgm:cxn modelId="{A6EB3D59-604A-42E5-86C3-BEA2376AA133}" srcId="{6A473C84-40FC-4A18-8416-2D6D1055A9EC}" destId="{F64F61B4-C656-47AA-B052-E749C823FEAB}" srcOrd="4" destOrd="0" parTransId="{1BEEE964-F824-4C5B-9F46-050287B841BC}" sibTransId="{4C0050E0-96E2-406E-87DB-EC2703A39688}"/>
    <dgm:cxn modelId="{9E496F7F-97AC-434A-9CBA-0D776E929C7F}" srcId="{6A473C84-40FC-4A18-8416-2D6D1055A9EC}" destId="{A42507CD-9F5C-40EC-B8DC-5F70F57540F3}" srcOrd="0" destOrd="0" parTransId="{04935A30-125B-4812-9EE6-6155C5240081}" sibTransId="{205C9434-205C-45FB-9E58-B4EC29A642BE}"/>
    <dgm:cxn modelId="{EAE84189-D5B7-4531-B323-5029AF27F318}" type="presOf" srcId="{448079BB-01B4-435E-A38E-59C22C0CCEC1}" destId="{B432B973-BFE2-4B4D-A495-09A835FDD17E}" srcOrd="0" destOrd="0" presId="urn:microsoft.com/office/officeart/2008/layout/VerticalCurvedList"/>
    <dgm:cxn modelId="{BBAD7EA3-DA7F-4D8B-863E-6534C32FBE9E}" type="presOf" srcId="{A42507CD-9F5C-40EC-B8DC-5F70F57540F3}" destId="{4224629D-6FD3-4FB6-A69A-1FEBAF28739C}" srcOrd="0" destOrd="0" presId="urn:microsoft.com/office/officeart/2008/layout/VerticalCurvedList"/>
    <dgm:cxn modelId="{6EA434B5-6B8B-4F18-AEAE-FB34C7C62AC0}" type="presOf" srcId="{39B3B37B-ECC5-4D89-AF72-BBAEEB8BB612}" destId="{BC95D086-C2A2-4FA6-B1A0-1DD79D7C5AD2}" srcOrd="0" destOrd="0" presId="urn:microsoft.com/office/officeart/2008/layout/VerticalCurvedList"/>
    <dgm:cxn modelId="{03BA4BEF-2AE3-4EE9-A488-BCA545686667}" srcId="{6A473C84-40FC-4A18-8416-2D6D1055A9EC}" destId="{39B3B37B-ECC5-4D89-AF72-BBAEEB8BB612}" srcOrd="6" destOrd="0" parTransId="{2562DCAA-ACA1-423F-96FC-7D325EFE58BC}" sibTransId="{59994851-61D1-4D94-B142-01D90C6182AF}"/>
    <dgm:cxn modelId="{E593B6F4-5779-4155-ABA5-FA2F402C56C6}" type="presOf" srcId="{0A73C90A-EE3D-49E8-86FA-566E6EE39719}" destId="{39A2A307-9D2F-4B42-A503-61EABC6F30F6}" srcOrd="0" destOrd="0" presId="urn:microsoft.com/office/officeart/2008/layout/VerticalCurvedList"/>
    <dgm:cxn modelId="{21EB55FB-209F-42FC-82D8-8271108D5BA7}" type="presOf" srcId="{F64F61B4-C656-47AA-B052-E749C823FEAB}" destId="{3349BEB0-B6E4-45A4-A165-869E3D98BB88}" srcOrd="0" destOrd="0" presId="urn:microsoft.com/office/officeart/2008/layout/VerticalCurvedList"/>
    <dgm:cxn modelId="{FAFD3BBC-8501-402B-90CA-6675BF055912}" type="presParOf" srcId="{EC841825-F936-4695-A5DE-DC906910AC84}" destId="{C2C3BBC1-534E-49CA-AAA0-6A4CE941108F}" srcOrd="0" destOrd="0" presId="urn:microsoft.com/office/officeart/2008/layout/VerticalCurvedList"/>
    <dgm:cxn modelId="{D214F53D-945A-4B1E-ACB7-997CCA9BF615}" type="presParOf" srcId="{C2C3BBC1-534E-49CA-AAA0-6A4CE941108F}" destId="{DE975434-2CDF-4596-91CB-369CFCB9E22E}" srcOrd="0" destOrd="0" presId="urn:microsoft.com/office/officeart/2008/layout/VerticalCurvedList"/>
    <dgm:cxn modelId="{4999B837-A3F2-4ADA-87CD-1F4A388BC2D1}" type="presParOf" srcId="{DE975434-2CDF-4596-91CB-369CFCB9E22E}" destId="{D8798ADB-8162-477C-B1E5-5D9C2129992F}" srcOrd="0" destOrd="0" presId="urn:microsoft.com/office/officeart/2008/layout/VerticalCurvedList"/>
    <dgm:cxn modelId="{6ABDA52C-6106-4DD2-A598-B696970B03DE}" type="presParOf" srcId="{DE975434-2CDF-4596-91CB-369CFCB9E22E}" destId="{EA603E5B-7B2C-4874-97C9-7EF00BDB758C}" srcOrd="1" destOrd="0" presId="urn:microsoft.com/office/officeart/2008/layout/VerticalCurvedList"/>
    <dgm:cxn modelId="{F9EA25DB-B598-4E84-B830-CDA57712DC6C}" type="presParOf" srcId="{DE975434-2CDF-4596-91CB-369CFCB9E22E}" destId="{1492A657-5DDB-4EFE-9F6D-3D2306818CDD}" srcOrd="2" destOrd="0" presId="urn:microsoft.com/office/officeart/2008/layout/VerticalCurvedList"/>
    <dgm:cxn modelId="{0DC3DF93-8BF2-4196-B51B-32FBF688D11B}" type="presParOf" srcId="{DE975434-2CDF-4596-91CB-369CFCB9E22E}" destId="{C616CB71-F1F5-45A4-AFEE-8CB715B23D30}" srcOrd="3" destOrd="0" presId="urn:microsoft.com/office/officeart/2008/layout/VerticalCurvedList"/>
    <dgm:cxn modelId="{1CE013C5-43FF-44D6-8B71-0093CA42CF92}" type="presParOf" srcId="{C2C3BBC1-534E-49CA-AAA0-6A4CE941108F}" destId="{4224629D-6FD3-4FB6-A69A-1FEBAF28739C}" srcOrd="1" destOrd="0" presId="urn:microsoft.com/office/officeart/2008/layout/VerticalCurvedList"/>
    <dgm:cxn modelId="{7916D567-B88C-43AA-93D8-8F421BB074BC}" type="presParOf" srcId="{C2C3BBC1-534E-49CA-AAA0-6A4CE941108F}" destId="{9881ADEC-4BA9-40AA-A3D8-3B2BD412AC05}" srcOrd="2" destOrd="0" presId="urn:microsoft.com/office/officeart/2008/layout/VerticalCurvedList"/>
    <dgm:cxn modelId="{5EB6A1E4-6534-4190-81E6-8B5F5D2CFFE1}" type="presParOf" srcId="{9881ADEC-4BA9-40AA-A3D8-3B2BD412AC05}" destId="{CC7845EF-4453-492B-9B48-B55D1FB06B08}" srcOrd="0" destOrd="0" presId="urn:microsoft.com/office/officeart/2008/layout/VerticalCurvedList"/>
    <dgm:cxn modelId="{73A76430-108D-4CB3-845E-99A676C3505C}" type="presParOf" srcId="{C2C3BBC1-534E-49CA-AAA0-6A4CE941108F}" destId="{6E766E77-14D4-4ACA-AD55-F36AD10969F4}" srcOrd="3" destOrd="0" presId="urn:microsoft.com/office/officeart/2008/layout/VerticalCurvedList"/>
    <dgm:cxn modelId="{683F93D5-A9DA-4C00-8E2E-37A88EF04390}" type="presParOf" srcId="{C2C3BBC1-534E-49CA-AAA0-6A4CE941108F}" destId="{D2830C8B-997F-41C8-808A-8C40611B4739}" srcOrd="4" destOrd="0" presId="urn:microsoft.com/office/officeart/2008/layout/VerticalCurvedList"/>
    <dgm:cxn modelId="{58B28C66-0E6D-4993-91D7-11DA0ACAB1D8}" type="presParOf" srcId="{D2830C8B-997F-41C8-808A-8C40611B4739}" destId="{6B161933-EC46-42D6-913C-C1716FB52B39}" srcOrd="0" destOrd="0" presId="urn:microsoft.com/office/officeart/2008/layout/VerticalCurvedList"/>
    <dgm:cxn modelId="{BF75DE7B-699A-4219-B25E-8CF49B4CF32E}" type="presParOf" srcId="{C2C3BBC1-534E-49CA-AAA0-6A4CE941108F}" destId="{B432B973-BFE2-4B4D-A495-09A835FDD17E}" srcOrd="5" destOrd="0" presId="urn:microsoft.com/office/officeart/2008/layout/VerticalCurvedList"/>
    <dgm:cxn modelId="{90C662EA-EAD0-45E3-B9A7-50A1711D4FA0}" type="presParOf" srcId="{C2C3BBC1-534E-49CA-AAA0-6A4CE941108F}" destId="{93887497-83EB-4204-8B5B-17E790154E7D}" srcOrd="6" destOrd="0" presId="urn:microsoft.com/office/officeart/2008/layout/VerticalCurvedList"/>
    <dgm:cxn modelId="{B3825070-4B8D-4E3B-97FD-224B25CE69A1}" type="presParOf" srcId="{93887497-83EB-4204-8B5B-17E790154E7D}" destId="{564F0C7B-D43A-4C9F-A7E3-498599A396A8}" srcOrd="0" destOrd="0" presId="urn:microsoft.com/office/officeart/2008/layout/VerticalCurvedList"/>
    <dgm:cxn modelId="{941768F8-689C-4A5C-AF36-AFE865530212}" type="presParOf" srcId="{C2C3BBC1-534E-49CA-AAA0-6A4CE941108F}" destId="{FE27C1C6-82E5-4C49-A34B-E13E0A4731D6}" srcOrd="7" destOrd="0" presId="urn:microsoft.com/office/officeart/2008/layout/VerticalCurvedList"/>
    <dgm:cxn modelId="{36CFDE0F-B4AF-455E-A849-1B2D25318C08}" type="presParOf" srcId="{C2C3BBC1-534E-49CA-AAA0-6A4CE941108F}" destId="{91AB1BCF-1E6D-4BCE-BD2E-FDB029CEFC4D}" srcOrd="8" destOrd="0" presId="urn:microsoft.com/office/officeart/2008/layout/VerticalCurvedList"/>
    <dgm:cxn modelId="{6A04607F-E108-4F33-A373-F213A1BE7861}" type="presParOf" srcId="{91AB1BCF-1E6D-4BCE-BD2E-FDB029CEFC4D}" destId="{75338C44-E2A3-4290-BA16-F6DF0CD59BEA}" srcOrd="0" destOrd="0" presId="urn:microsoft.com/office/officeart/2008/layout/VerticalCurvedList"/>
    <dgm:cxn modelId="{DA2601F7-E602-4E2E-A621-00C9070FD49D}" type="presParOf" srcId="{C2C3BBC1-534E-49CA-AAA0-6A4CE941108F}" destId="{3349BEB0-B6E4-45A4-A165-869E3D98BB88}" srcOrd="9" destOrd="0" presId="urn:microsoft.com/office/officeart/2008/layout/VerticalCurvedList"/>
    <dgm:cxn modelId="{FCEBD896-C9CF-4501-A71A-55F59287DB9B}" type="presParOf" srcId="{C2C3BBC1-534E-49CA-AAA0-6A4CE941108F}" destId="{0BC30AED-C0BB-49DA-B915-465DE2D9CBA7}" srcOrd="10" destOrd="0" presId="urn:microsoft.com/office/officeart/2008/layout/VerticalCurvedList"/>
    <dgm:cxn modelId="{873B32C3-50C2-41AA-B83C-B54893F3CD4A}" type="presParOf" srcId="{0BC30AED-C0BB-49DA-B915-465DE2D9CBA7}" destId="{6ACE527B-AAA2-4749-B3EB-66F2D4AF4849}" srcOrd="0" destOrd="0" presId="urn:microsoft.com/office/officeart/2008/layout/VerticalCurvedList"/>
    <dgm:cxn modelId="{06F52395-C6FF-4706-88F4-7052EF6AAECE}" type="presParOf" srcId="{C2C3BBC1-534E-49CA-AAA0-6A4CE941108F}" destId="{39A2A307-9D2F-4B42-A503-61EABC6F30F6}" srcOrd="11" destOrd="0" presId="urn:microsoft.com/office/officeart/2008/layout/VerticalCurvedList"/>
    <dgm:cxn modelId="{EC214B9F-8113-4EBE-B804-B7C967B0E417}" type="presParOf" srcId="{C2C3BBC1-534E-49CA-AAA0-6A4CE941108F}" destId="{9D017D9F-92E2-4444-8AE9-CA33671C92A9}" srcOrd="12" destOrd="0" presId="urn:microsoft.com/office/officeart/2008/layout/VerticalCurvedList"/>
    <dgm:cxn modelId="{1275BFC4-0E9D-4FF1-B21A-6F39F5C288FC}" type="presParOf" srcId="{9D017D9F-92E2-4444-8AE9-CA33671C92A9}" destId="{C9A0347E-3C01-40DC-84DE-7902B5FDAC6D}" srcOrd="0" destOrd="0" presId="urn:microsoft.com/office/officeart/2008/layout/VerticalCurvedList"/>
    <dgm:cxn modelId="{5CA15183-2B75-4AB0-9140-827B8E2875F7}" type="presParOf" srcId="{C2C3BBC1-534E-49CA-AAA0-6A4CE941108F}" destId="{BC95D086-C2A2-4FA6-B1A0-1DD79D7C5AD2}" srcOrd="13" destOrd="0" presId="urn:microsoft.com/office/officeart/2008/layout/VerticalCurvedList"/>
    <dgm:cxn modelId="{62376C85-91B7-40AD-9AB6-9E6723576195}" type="presParOf" srcId="{C2C3BBC1-534E-49CA-AAA0-6A4CE941108F}" destId="{73B3C40C-76E2-421E-9218-4D69AF17A7C7}" srcOrd="14" destOrd="0" presId="urn:microsoft.com/office/officeart/2008/layout/VerticalCurvedList"/>
    <dgm:cxn modelId="{F824D85A-6C86-4C37-A85C-0C4CF6807DC6}" type="presParOf" srcId="{73B3C40C-76E2-421E-9218-4D69AF17A7C7}" destId="{20AFE02C-537A-4B18-9506-B83877B8C5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03E5B-7B2C-4874-97C9-7EF00BDB758C}">
      <dsp:nvSpPr>
        <dsp:cNvPr id="0" name=""/>
        <dsp:cNvSpPr/>
      </dsp:nvSpPr>
      <dsp:spPr>
        <a:xfrm>
          <a:off x="-5075502" y="-777858"/>
          <a:ext cx="6046755" cy="6046755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4629D-6FD3-4FB6-A69A-1FEBAF28739C}">
      <dsp:nvSpPr>
        <dsp:cNvPr id="0" name=""/>
        <dsp:cNvSpPr/>
      </dsp:nvSpPr>
      <dsp:spPr>
        <a:xfrm>
          <a:off x="315046" y="204162"/>
          <a:ext cx="7722836" cy="40814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6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coo</a:t>
          </a:r>
          <a:endParaRPr lang="de-AT" sz="2100" kern="1200" dirty="0"/>
        </a:p>
      </dsp:txBody>
      <dsp:txXfrm>
        <a:off x="315046" y="204162"/>
        <a:ext cx="7722836" cy="408145"/>
      </dsp:txXfrm>
    </dsp:sp>
    <dsp:sp modelId="{CC7845EF-4453-492B-9B48-B55D1FB06B08}">
      <dsp:nvSpPr>
        <dsp:cNvPr id="0" name=""/>
        <dsp:cNvSpPr/>
      </dsp:nvSpPr>
      <dsp:spPr>
        <a:xfrm>
          <a:off x="59955" y="153144"/>
          <a:ext cx="510181" cy="510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66E77-14D4-4ACA-AD55-F36AD10969F4}">
      <dsp:nvSpPr>
        <dsp:cNvPr id="0" name=""/>
        <dsp:cNvSpPr/>
      </dsp:nvSpPr>
      <dsp:spPr>
        <a:xfrm>
          <a:off x="684658" y="816740"/>
          <a:ext cx="7353223" cy="40814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6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marketing</a:t>
          </a:r>
          <a:endParaRPr lang="de-AT" sz="2100" kern="1200" dirty="0"/>
        </a:p>
      </dsp:txBody>
      <dsp:txXfrm>
        <a:off x="684658" y="816740"/>
        <a:ext cx="7353223" cy="408145"/>
      </dsp:txXfrm>
    </dsp:sp>
    <dsp:sp modelId="{6B161933-EC46-42D6-913C-C1716FB52B39}">
      <dsp:nvSpPr>
        <dsp:cNvPr id="0" name=""/>
        <dsp:cNvSpPr/>
      </dsp:nvSpPr>
      <dsp:spPr>
        <a:xfrm>
          <a:off x="429567" y="765721"/>
          <a:ext cx="510181" cy="510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3"/>
              <a:lumOff val="36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2B973-BFE2-4B4D-A495-09A835FDD17E}">
      <dsp:nvSpPr>
        <dsp:cNvPr id="0" name=""/>
        <dsp:cNvSpPr/>
      </dsp:nvSpPr>
      <dsp:spPr>
        <a:xfrm>
          <a:off x="887204" y="1428868"/>
          <a:ext cx="7150678" cy="40814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6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human </a:t>
          </a:r>
          <a:r>
            <a:rPr lang="de-DE" sz="2400" kern="1200" dirty="0" err="1"/>
            <a:t>resources</a:t>
          </a:r>
          <a:endParaRPr lang="de-AT" sz="2400" kern="1200" dirty="0"/>
        </a:p>
      </dsp:txBody>
      <dsp:txXfrm>
        <a:off x="887204" y="1428868"/>
        <a:ext cx="7150678" cy="408145"/>
      </dsp:txXfrm>
    </dsp:sp>
    <dsp:sp modelId="{564F0C7B-D43A-4C9F-A7E3-498599A396A8}">
      <dsp:nvSpPr>
        <dsp:cNvPr id="0" name=""/>
        <dsp:cNvSpPr/>
      </dsp:nvSpPr>
      <dsp:spPr>
        <a:xfrm>
          <a:off x="632113" y="1377850"/>
          <a:ext cx="510181" cy="510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6"/>
              <a:lumOff val="72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7C1C6-82E5-4C49-A34B-E13E0A4731D6}">
      <dsp:nvSpPr>
        <dsp:cNvPr id="0" name=""/>
        <dsp:cNvSpPr/>
      </dsp:nvSpPr>
      <dsp:spPr>
        <a:xfrm>
          <a:off x="951875" y="2041446"/>
          <a:ext cx="7086007" cy="408145"/>
        </a:xfrm>
        <a:prstGeom prst="rect">
          <a:avLst/>
        </a:prstGeom>
        <a:solidFill>
          <a:schemeClr val="accent3">
            <a:shade val="80000"/>
            <a:hueOff val="0"/>
            <a:satOff val="8"/>
            <a:lumOff val="108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6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business</a:t>
          </a:r>
          <a:r>
            <a:rPr lang="de-DE" sz="2100" kern="1200" dirty="0"/>
            <a:t> </a:t>
          </a:r>
          <a:r>
            <a:rPr lang="de-DE" sz="2100" kern="1200" dirty="0" err="1"/>
            <a:t>operations</a:t>
          </a:r>
          <a:endParaRPr lang="de-AT" sz="2100" kern="1200" dirty="0"/>
        </a:p>
      </dsp:txBody>
      <dsp:txXfrm>
        <a:off x="951875" y="2041446"/>
        <a:ext cx="7086007" cy="408145"/>
      </dsp:txXfrm>
    </dsp:sp>
    <dsp:sp modelId="{75338C44-E2A3-4290-BA16-F6DF0CD59BEA}">
      <dsp:nvSpPr>
        <dsp:cNvPr id="0" name=""/>
        <dsp:cNvSpPr/>
      </dsp:nvSpPr>
      <dsp:spPr>
        <a:xfrm>
          <a:off x="696784" y="1990428"/>
          <a:ext cx="510181" cy="510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8"/>
              <a:lumOff val="10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9BEB0-B6E4-45A4-A165-869E3D98BB88}">
      <dsp:nvSpPr>
        <dsp:cNvPr id="0" name=""/>
        <dsp:cNvSpPr/>
      </dsp:nvSpPr>
      <dsp:spPr>
        <a:xfrm>
          <a:off x="887204" y="2654023"/>
          <a:ext cx="7150678" cy="408145"/>
        </a:xfrm>
        <a:prstGeom prst="rect">
          <a:avLst/>
        </a:prstGeom>
        <a:solidFill>
          <a:schemeClr val="accent3">
            <a:shade val="80000"/>
            <a:hueOff val="0"/>
            <a:satOff val="11"/>
            <a:lumOff val="145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6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/>
            <a:t>IT</a:t>
          </a:r>
        </a:p>
      </dsp:txBody>
      <dsp:txXfrm>
        <a:off x="887204" y="2654023"/>
        <a:ext cx="7150678" cy="408145"/>
      </dsp:txXfrm>
    </dsp:sp>
    <dsp:sp modelId="{6ACE527B-AAA2-4749-B3EB-66F2D4AF4849}">
      <dsp:nvSpPr>
        <dsp:cNvPr id="0" name=""/>
        <dsp:cNvSpPr/>
      </dsp:nvSpPr>
      <dsp:spPr>
        <a:xfrm>
          <a:off x="632113" y="2603005"/>
          <a:ext cx="510181" cy="510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11"/>
              <a:lumOff val="145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2A307-9D2F-4B42-A503-61EABC6F30F6}">
      <dsp:nvSpPr>
        <dsp:cNvPr id="0" name=""/>
        <dsp:cNvSpPr/>
      </dsp:nvSpPr>
      <dsp:spPr>
        <a:xfrm>
          <a:off x="684658" y="3266152"/>
          <a:ext cx="7353223" cy="408145"/>
        </a:xfrm>
        <a:prstGeom prst="rect">
          <a:avLst/>
        </a:prstGeom>
        <a:solidFill>
          <a:schemeClr val="accent3">
            <a:shade val="80000"/>
            <a:hueOff val="0"/>
            <a:satOff val="14"/>
            <a:lumOff val="181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6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finance</a:t>
          </a:r>
          <a:endParaRPr lang="de-AT" sz="2100" kern="1200" dirty="0"/>
        </a:p>
      </dsp:txBody>
      <dsp:txXfrm>
        <a:off x="684658" y="3266152"/>
        <a:ext cx="7353223" cy="408145"/>
      </dsp:txXfrm>
    </dsp:sp>
    <dsp:sp modelId="{C9A0347E-3C01-40DC-84DE-7902B5FDAC6D}">
      <dsp:nvSpPr>
        <dsp:cNvPr id="0" name=""/>
        <dsp:cNvSpPr/>
      </dsp:nvSpPr>
      <dsp:spPr>
        <a:xfrm>
          <a:off x="429567" y="3215134"/>
          <a:ext cx="510181" cy="510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14"/>
              <a:lumOff val="18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5D086-C2A2-4FA6-B1A0-1DD79D7C5AD2}">
      <dsp:nvSpPr>
        <dsp:cNvPr id="0" name=""/>
        <dsp:cNvSpPr/>
      </dsp:nvSpPr>
      <dsp:spPr>
        <a:xfrm>
          <a:off x="315046" y="3878729"/>
          <a:ext cx="7722836" cy="40814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6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compliance</a:t>
          </a:r>
          <a:endParaRPr lang="de-AT" sz="2100" kern="1200" dirty="0"/>
        </a:p>
      </dsp:txBody>
      <dsp:txXfrm>
        <a:off x="315046" y="3878729"/>
        <a:ext cx="7722836" cy="408145"/>
      </dsp:txXfrm>
    </dsp:sp>
    <dsp:sp modelId="{20AFE02C-537A-4B18-9506-B83877B8C5C6}">
      <dsp:nvSpPr>
        <dsp:cNvPr id="0" name=""/>
        <dsp:cNvSpPr/>
      </dsp:nvSpPr>
      <dsp:spPr>
        <a:xfrm>
          <a:off x="59955" y="3827711"/>
          <a:ext cx="510181" cy="510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17"/>
              <a:lumOff val="21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678" cy="496507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589" y="0"/>
            <a:ext cx="2950678" cy="496507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r">
              <a:defRPr sz="1200"/>
            </a:lvl1pPr>
          </a:lstStyle>
          <a:p>
            <a:fld id="{13995AAF-CAD3-483B-AC24-C8C7C61017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876"/>
            <a:ext cx="2950678" cy="496507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589" y="9442876"/>
            <a:ext cx="2950678" cy="496507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r">
              <a:defRPr sz="1200"/>
            </a:lvl1pPr>
          </a:lstStyle>
          <a:p>
            <a:fld id="{F0C59CD9-3572-4F16-973E-435EBC52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38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4" cy="497046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4" cy="497046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/>
            </a:lvl1pPr>
          </a:lstStyle>
          <a:p>
            <a:fld id="{67A030E3-3E0B-4521-88B4-8DC51F62562F}" type="datetimeFigureOut">
              <a:rPr lang="de-AT" smtClean="0"/>
              <a:pPr/>
              <a:t>12.05.2025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2148" tIns="46074" rIns="92148" bIns="4607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4" cy="497046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4" cy="497046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/>
            </a:lvl1pPr>
          </a:lstStyle>
          <a:p>
            <a:fld id="{62051EC7-84BF-4034-A1BB-FC6D1AE90B7D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091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51EC7-84BF-4034-A1BB-FC6D1AE90B7D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73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51EC7-84BF-4034-A1BB-FC6D1AE90B7D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177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Bac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9622852C-99AA-490B-BEE4-71C5AD430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59" y="3289299"/>
            <a:ext cx="1822570" cy="4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"/>
          <p:cNvSpPr txBox="1">
            <a:spLocks/>
          </p:cNvSpPr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</p:spPr>
        <p:txBody>
          <a:bodyPr anchor="ctr" anchorCtr="0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8"/>
              </a:buClr>
              <a:buSzTx/>
              <a:buFont typeface="Wingdings" pitchFamily="2" charset="2"/>
              <a:buNone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7" name="Grafik 6" descr="schoenherr-logo-grey-CMYK.gif">
            <a:extLst>
              <a:ext uri="{FF2B5EF4-FFF2-40B4-BE49-F238E27FC236}">
                <a16:creationId xmlns:a16="http://schemas.microsoft.com/office/drawing/2014/main" id="{51FA7902-575C-41F4-94F3-69EFA7F06C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75021" y="6345614"/>
            <a:ext cx="1332000" cy="1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6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0" y="2422800"/>
            <a:ext cx="4392538" cy="580546"/>
          </a:xfrm>
          <a:prstGeom prst="rect">
            <a:avLst/>
          </a:prstGeom>
        </p:spPr>
        <p:txBody>
          <a:bodyPr anchor="b"/>
          <a:lstStyle>
            <a:lvl1pPr algn="ctr"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/>
              <a:t>[presentation title]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0" y="3198600"/>
            <a:ext cx="4392538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rgbClr val="E2007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[first name] [last name]</a:t>
            </a:r>
            <a:br>
              <a:rPr lang="en-GB" noProof="0"/>
            </a:br>
            <a:r>
              <a:rPr lang="en-GB" noProof="0"/>
              <a:t>[dd month yyyy]</a:t>
            </a:r>
          </a:p>
        </p:txBody>
      </p:sp>
      <p:pic>
        <p:nvPicPr>
          <p:cNvPr id="8" name="Grafik 6" descr="schoenherr-logo-grey-CMYK.gif">
            <a:extLst>
              <a:ext uri="{FF2B5EF4-FFF2-40B4-BE49-F238E27FC236}">
                <a16:creationId xmlns:a16="http://schemas.microsoft.com/office/drawing/2014/main" id="{AE12F03C-C190-42C7-8999-7148D6873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597" y="6345614"/>
            <a:ext cx="1332000" cy="1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2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78853" y="1315363"/>
            <a:ext cx="8097370" cy="449162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spcBef>
                <a:spcPts val="0"/>
              </a:spcBef>
              <a:spcAft>
                <a:spcPts val="1800"/>
              </a:spcAft>
              <a:buFont typeface="Century Gothic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spcBef>
                <a:spcPts val="0"/>
              </a:spcBef>
              <a:spcAft>
                <a:spcPts val="180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8574546" y="6320686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A5DB7E-8886-41D6-88AB-C722A9B26F1B}" type="slidenum">
              <a:rPr lang="de-DE" sz="800" smtClean="0">
                <a:solidFill>
                  <a:schemeClr val="accent2"/>
                </a:solidFill>
                <a:latin typeface="Century Gothic" pitchFamily="34" charset="0"/>
              </a:rPr>
              <a:pPr/>
              <a:t>‹#›</a:t>
            </a:fld>
            <a:endParaRPr lang="de-AT" sz="800" dirty="0">
              <a:solidFill>
                <a:schemeClr val="accent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5FD695-8100-4AAC-84C4-9D36427E357B}"/>
              </a:ext>
            </a:extLst>
          </p:cNvPr>
          <p:cNvGrpSpPr/>
          <p:nvPr userDrawn="1"/>
        </p:nvGrpSpPr>
        <p:grpSpPr>
          <a:xfrm>
            <a:off x="423676" y="979096"/>
            <a:ext cx="8309162" cy="144000"/>
            <a:chOff x="423676" y="979096"/>
            <a:chExt cx="8309162" cy="144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D5B2A-274B-495E-AB24-E49D7C7577F9}"/>
                </a:ext>
              </a:extLst>
            </p:cNvPr>
            <p:cNvCxnSpPr/>
            <p:nvPr userDrawn="1"/>
          </p:nvCxnSpPr>
          <p:spPr>
            <a:xfrm>
              <a:off x="423676" y="1051017"/>
              <a:ext cx="8007724" cy="532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7206A9-1B0F-40B4-9F85-CE65B155A882}"/>
                </a:ext>
              </a:extLst>
            </p:cNvPr>
            <p:cNvSpPr/>
            <p:nvPr userDrawn="1"/>
          </p:nvSpPr>
          <p:spPr>
            <a:xfrm>
              <a:off x="8589963" y="979096"/>
              <a:ext cx="142875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Grafik 6" descr="schoenherr-logo-grey-CMYK.gif">
            <a:extLst>
              <a:ext uri="{FF2B5EF4-FFF2-40B4-BE49-F238E27FC236}">
                <a16:creationId xmlns:a16="http://schemas.microsoft.com/office/drawing/2014/main" id="{526D1A53-6152-4305-B336-614AD06BA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8800" y="6345614"/>
            <a:ext cx="1332000" cy="190516"/>
          </a:xfrm>
          <a:prstGeom prst="rect">
            <a:avLst/>
          </a:prstGeom>
        </p:spPr>
      </p:pic>
      <p:sp>
        <p:nvSpPr>
          <p:cNvPr id="14" name="Textfeld 5">
            <a:extLst>
              <a:ext uri="{FF2B5EF4-FFF2-40B4-BE49-F238E27FC236}">
                <a16:creationId xmlns:a16="http://schemas.microsoft.com/office/drawing/2014/main" id="{65146161-4A1B-4DAE-9650-7FFCFCD7E0B7}"/>
              </a:ext>
            </a:extLst>
          </p:cNvPr>
          <p:cNvSpPr txBox="1"/>
          <p:nvPr userDrawn="1"/>
        </p:nvSpPr>
        <p:spPr>
          <a:xfrm>
            <a:off x="381001" y="634561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latin typeface="Century Gothic" pitchFamily="34" charset="0"/>
              </a:rPr>
              <a:t>© Schoenherr 2025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FD24B29-B48A-4460-BFCC-D8838220B8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853" y="546570"/>
            <a:ext cx="8097370" cy="504000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40672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pos="5352" userDrawn="1">
          <p15:clr>
            <a:srgbClr val="FBAE40"/>
          </p15:clr>
        </p15:guide>
        <p15:guide id="4" pos="2789" userDrawn="1">
          <p15:clr>
            <a:srgbClr val="FBAE40"/>
          </p15:clr>
        </p15:guide>
        <p15:guide id="5" orient="horz" pos="3952" userDrawn="1">
          <p15:clr>
            <a:srgbClr val="FBAE40"/>
          </p15:clr>
        </p15:guide>
        <p15:guide id="6" orient="horz" pos="2523" userDrawn="1">
          <p15:clr>
            <a:srgbClr val="FBAE40"/>
          </p15:clr>
        </p15:guide>
        <p15:guide id="7" pos="226" userDrawn="1">
          <p15:clr>
            <a:srgbClr val="FBAE40"/>
          </p15:clr>
        </p15:guide>
        <p15:guide id="8" orient="horz" pos="84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8">
            <a:extLst>
              <a:ext uri="{FF2B5EF4-FFF2-40B4-BE49-F238E27FC236}">
                <a16:creationId xmlns:a16="http://schemas.microsoft.com/office/drawing/2014/main" id="{F8F3D651-92DE-4A36-857A-861A93CCF0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2" y="1284090"/>
            <a:ext cx="8097370" cy="17533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spcBef>
                <a:spcPts val="0"/>
              </a:spcBef>
              <a:spcAft>
                <a:spcPts val="1800"/>
              </a:spcAft>
              <a:buFont typeface="Century Gothic" pitchFamily="34" charset="0"/>
              <a:buNone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914400" indent="0">
              <a:spcBef>
                <a:spcPts val="0"/>
              </a:spcBef>
              <a:spcAft>
                <a:spcPts val="1800"/>
              </a:spcAft>
              <a:buNone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7BE07BB-E292-4561-8818-581208D9530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81001" y="3140599"/>
            <a:ext cx="8097370" cy="4455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spcBef>
                <a:spcPts val="0"/>
              </a:spcBef>
              <a:spcAft>
                <a:spcPts val="1800"/>
              </a:spcAft>
              <a:buFont typeface="Century Gothic" pitchFamily="34" charset="0"/>
              <a:buNone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914400" indent="0">
              <a:spcBef>
                <a:spcPts val="0"/>
              </a:spcBef>
              <a:spcAft>
                <a:spcPts val="1800"/>
              </a:spcAft>
              <a:buNone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noProof="0"/>
              <a:t>Subheadline</a:t>
            </a:r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2B2E481B-1E31-406B-9206-09A00BB0DB5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81001" y="3689239"/>
            <a:ext cx="8097370" cy="17533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spcBef>
                <a:spcPts val="0"/>
              </a:spcBef>
              <a:spcAft>
                <a:spcPts val="1800"/>
              </a:spcAft>
              <a:buFont typeface="Century Gothic" pitchFamily="34" charset="0"/>
              <a:buNone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914400" indent="0">
              <a:spcBef>
                <a:spcPts val="0"/>
              </a:spcBef>
              <a:spcAft>
                <a:spcPts val="1800"/>
              </a:spcAft>
              <a:buNone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2" name="Rechteck 1">
            <a:extLst>
              <a:ext uri="{FF2B5EF4-FFF2-40B4-BE49-F238E27FC236}">
                <a16:creationId xmlns:a16="http://schemas.microsoft.com/office/drawing/2014/main" id="{CEB0C034-A1D1-42F0-A5B2-1FE12238ED2D}"/>
              </a:ext>
            </a:extLst>
          </p:cNvPr>
          <p:cNvSpPr/>
          <p:nvPr userDrawn="1"/>
        </p:nvSpPr>
        <p:spPr>
          <a:xfrm>
            <a:off x="8574546" y="6320686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A5DB7E-8886-41D6-88AB-C722A9B26F1B}" type="slidenum">
              <a:rPr lang="de-DE" sz="800" smtClean="0">
                <a:solidFill>
                  <a:schemeClr val="accent2"/>
                </a:solidFill>
                <a:latin typeface="Century Gothic" pitchFamily="34" charset="0"/>
              </a:rPr>
              <a:pPr/>
              <a:t>‹#›</a:t>
            </a:fld>
            <a:endParaRPr lang="de-AT" sz="800" dirty="0">
              <a:solidFill>
                <a:schemeClr val="accent2"/>
              </a:solidFill>
            </a:endParaRPr>
          </a:p>
        </p:txBody>
      </p:sp>
      <p:pic>
        <p:nvPicPr>
          <p:cNvPr id="13" name="Grafik 6" descr="schoenherr-logo-grey-CMYK.gif">
            <a:extLst>
              <a:ext uri="{FF2B5EF4-FFF2-40B4-BE49-F238E27FC236}">
                <a16:creationId xmlns:a16="http://schemas.microsoft.com/office/drawing/2014/main" id="{187E297B-EDA1-4AAB-9007-E240D4E244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8800" y="6346800"/>
            <a:ext cx="1332000" cy="1905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B112031-C2CF-4A15-B79F-AFF2FA40E516}"/>
              </a:ext>
            </a:extLst>
          </p:cNvPr>
          <p:cNvGrpSpPr/>
          <p:nvPr userDrawn="1"/>
        </p:nvGrpSpPr>
        <p:grpSpPr>
          <a:xfrm>
            <a:off x="423676" y="979096"/>
            <a:ext cx="8309162" cy="144000"/>
            <a:chOff x="423676" y="979096"/>
            <a:chExt cx="8309162" cy="144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E62A18E-A417-4557-840D-D143AC2D23FE}"/>
                </a:ext>
              </a:extLst>
            </p:cNvPr>
            <p:cNvCxnSpPr/>
            <p:nvPr userDrawn="1"/>
          </p:nvCxnSpPr>
          <p:spPr>
            <a:xfrm>
              <a:off x="423676" y="1051017"/>
              <a:ext cx="8007724" cy="532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103B1CC-A60B-4750-8EA9-3D30E29A45F0}"/>
                </a:ext>
              </a:extLst>
            </p:cNvPr>
            <p:cNvSpPr/>
            <p:nvPr userDrawn="1"/>
          </p:nvSpPr>
          <p:spPr>
            <a:xfrm>
              <a:off x="8589963" y="979096"/>
              <a:ext cx="142875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el 1">
            <a:extLst>
              <a:ext uri="{FF2B5EF4-FFF2-40B4-BE49-F238E27FC236}">
                <a16:creationId xmlns:a16="http://schemas.microsoft.com/office/drawing/2014/main" id="{4D804510-72F8-48F5-BA94-4B37B21AF0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853" y="546570"/>
            <a:ext cx="8097370" cy="504000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9" name="Textfeld 5">
            <a:extLst>
              <a:ext uri="{FF2B5EF4-FFF2-40B4-BE49-F238E27FC236}">
                <a16:creationId xmlns:a16="http://schemas.microsoft.com/office/drawing/2014/main" id="{CA7999BB-AB7A-439E-B4AB-D8CEA13DC798}"/>
              </a:ext>
            </a:extLst>
          </p:cNvPr>
          <p:cNvSpPr txBox="1"/>
          <p:nvPr userDrawn="1"/>
        </p:nvSpPr>
        <p:spPr>
          <a:xfrm>
            <a:off x="381001" y="634561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latin typeface="Century Gothic" pitchFamily="34" charset="0"/>
              </a:rPr>
              <a:t>© Schoenherr 2025</a:t>
            </a:r>
          </a:p>
        </p:txBody>
      </p:sp>
    </p:spTree>
    <p:extLst>
      <p:ext uri="{BB962C8B-B14F-4D97-AF65-F5344CB8AC3E}">
        <p14:creationId xmlns:p14="http://schemas.microsoft.com/office/powerpoint/2010/main" val="1304684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6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pos="2789" userDrawn="1">
          <p15:clr>
            <a:srgbClr val="FBAE40"/>
          </p15:clr>
        </p15:guide>
        <p15:guide id="4" pos="5352" userDrawn="1">
          <p15:clr>
            <a:srgbClr val="FBAE40"/>
          </p15:clr>
        </p15:guide>
        <p15:guide id="5" orient="horz" pos="2432" userDrawn="1">
          <p15:clr>
            <a:srgbClr val="FBAE40"/>
          </p15:clr>
        </p15:guide>
        <p15:guide id="6" orient="horz" pos="1117" userDrawn="1">
          <p15:clr>
            <a:srgbClr val="FBAE40"/>
          </p15:clr>
        </p15:guide>
        <p15:guide id="7" orient="horz" pos="2228" userDrawn="1">
          <p15:clr>
            <a:srgbClr val="FBAE40"/>
          </p15:clr>
        </p15:guide>
        <p15:guide id="8" orient="horz" pos="2636" userDrawn="1">
          <p15:clr>
            <a:srgbClr val="FBAE40"/>
          </p15:clr>
        </p15:guide>
        <p15:guide id="9" orient="horz" pos="37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FF17EC8E-5869-4FF6-AAF1-405E4FF04D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8775" y="1319522"/>
            <a:ext cx="3850177" cy="4539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60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lang="de-DE" sz="16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marL="342900" lvl="1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E20078"/>
              </a:buClr>
              <a:defRPr/>
            </a:pPr>
            <a:r>
              <a:rPr lang="en-GB" noProof="0"/>
              <a:t>Text</a:t>
            </a:r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99465587-D07B-4B9A-A85F-728D90FEFB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95614" y="1319522"/>
            <a:ext cx="3760531" cy="4539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60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lang="de-DE" sz="16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marL="342900" lvl="1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E20078"/>
              </a:buClr>
              <a:defRPr/>
            </a:pPr>
            <a:r>
              <a:rPr lang="en-GB" noProof="0" dirty="0"/>
              <a:t>Text</a:t>
            </a:r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E3396553-5C8C-47B4-84C1-E3A71A90332D}"/>
              </a:ext>
            </a:extLst>
          </p:cNvPr>
          <p:cNvSpPr/>
          <p:nvPr userDrawn="1"/>
        </p:nvSpPr>
        <p:spPr>
          <a:xfrm>
            <a:off x="8575200" y="6321600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A5DB7E-8886-41D6-88AB-C722A9B26F1B}" type="slidenum">
              <a:rPr lang="de-DE" sz="800" smtClean="0">
                <a:solidFill>
                  <a:schemeClr val="accent2"/>
                </a:solidFill>
                <a:latin typeface="Century Gothic" pitchFamily="34" charset="0"/>
              </a:rPr>
              <a:pPr/>
              <a:t>‹#›</a:t>
            </a:fld>
            <a:endParaRPr lang="de-AT" sz="800" dirty="0">
              <a:solidFill>
                <a:schemeClr val="accent2"/>
              </a:solidFill>
            </a:endParaRPr>
          </a:p>
        </p:txBody>
      </p:sp>
      <p:pic>
        <p:nvPicPr>
          <p:cNvPr id="13" name="Grafik 6" descr="schoenherr-logo-grey-CMYK.gif">
            <a:extLst>
              <a:ext uri="{FF2B5EF4-FFF2-40B4-BE49-F238E27FC236}">
                <a16:creationId xmlns:a16="http://schemas.microsoft.com/office/drawing/2014/main" id="{E9A5AA68-AE8E-446C-86CB-FE01CE2D7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8800" y="6346800"/>
            <a:ext cx="1332000" cy="19051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4EFC48-41AF-4235-A936-687DDEAB288F}"/>
              </a:ext>
            </a:extLst>
          </p:cNvPr>
          <p:cNvGrpSpPr/>
          <p:nvPr userDrawn="1"/>
        </p:nvGrpSpPr>
        <p:grpSpPr>
          <a:xfrm>
            <a:off x="423676" y="979096"/>
            <a:ext cx="8309162" cy="144000"/>
            <a:chOff x="423676" y="979096"/>
            <a:chExt cx="8309162" cy="144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8EB32A-E601-4549-B45D-63ACA7D22B1F}"/>
                </a:ext>
              </a:extLst>
            </p:cNvPr>
            <p:cNvCxnSpPr/>
            <p:nvPr userDrawn="1"/>
          </p:nvCxnSpPr>
          <p:spPr>
            <a:xfrm>
              <a:off x="423676" y="1051017"/>
              <a:ext cx="8007724" cy="532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9D1D58-9C06-43C0-9B34-DE89C4EE1C40}"/>
                </a:ext>
              </a:extLst>
            </p:cNvPr>
            <p:cNvSpPr/>
            <p:nvPr userDrawn="1"/>
          </p:nvSpPr>
          <p:spPr>
            <a:xfrm>
              <a:off x="8589963" y="979096"/>
              <a:ext cx="142875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el 1">
            <a:extLst>
              <a:ext uri="{FF2B5EF4-FFF2-40B4-BE49-F238E27FC236}">
                <a16:creationId xmlns:a16="http://schemas.microsoft.com/office/drawing/2014/main" id="{4FA2B7ED-9912-4C1F-B747-F4E1D853D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853" y="546570"/>
            <a:ext cx="8097370" cy="504000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D5997FD8-219C-4FB7-B24F-AFFB2704F8DB}"/>
              </a:ext>
            </a:extLst>
          </p:cNvPr>
          <p:cNvSpPr txBox="1"/>
          <p:nvPr userDrawn="1"/>
        </p:nvSpPr>
        <p:spPr>
          <a:xfrm>
            <a:off x="381001" y="634561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latin typeface="Century Gothic" pitchFamily="34" charset="0"/>
              </a:rPr>
              <a:t>© Schoenherr 2025</a:t>
            </a:r>
          </a:p>
        </p:txBody>
      </p:sp>
    </p:spTree>
    <p:extLst>
      <p:ext uri="{BB962C8B-B14F-4D97-AF65-F5344CB8AC3E}">
        <p14:creationId xmlns:p14="http://schemas.microsoft.com/office/powerpoint/2010/main" val="2569041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6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2523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  <p15:guide id="6" pos="53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FF17EC8E-5869-4FF6-AAF1-405E4FF04D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1" y="1254338"/>
            <a:ext cx="5304904" cy="4539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60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lang="de-DE" sz="10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marL="342900" lvl="1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E20078"/>
              </a:buClr>
              <a:defRPr/>
            </a:pPr>
            <a:r>
              <a:rPr lang="en-GB" noProof="0"/>
              <a:t>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17607-ABBB-472C-9FDE-4E6381969C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1989" y="1254338"/>
            <a:ext cx="1446212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/>
              <a:t>Name</a:t>
            </a:r>
          </a:p>
          <a:p>
            <a:pPr lvl="0"/>
            <a:r>
              <a:rPr lang="en-GB" noProof="0"/>
              <a:t>Position</a:t>
            </a:r>
          </a:p>
          <a:p>
            <a:pPr lvl="0"/>
            <a:endParaRPr lang="en-GB" noProof="0"/>
          </a:p>
          <a:p>
            <a:pPr lvl="0"/>
            <a:r>
              <a:rPr lang="en-GB" noProof="0"/>
              <a:t>T:</a:t>
            </a:r>
          </a:p>
          <a:p>
            <a:pPr lvl="0"/>
            <a:r>
              <a:rPr lang="en-GB" noProof="0"/>
              <a:t>E: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4765B4D-19D5-4ED1-8F1C-3591B8D96BE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48576" y="1254788"/>
            <a:ext cx="829796" cy="111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err="1"/>
              <a:t>Photo</a:t>
            </a:r>
            <a:endParaRPr lang="de-AT" dirty="0"/>
          </a:p>
        </p:txBody>
      </p:sp>
      <p:pic>
        <p:nvPicPr>
          <p:cNvPr id="17" name="Picture 2" descr="C:\Users\Gajic\Desktop\quoatation_signs_lindingerv2.png">
            <a:extLst>
              <a:ext uri="{FF2B5EF4-FFF2-40B4-BE49-F238E27FC236}">
                <a16:creationId xmlns:a16="http://schemas.microsoft.com/office/drawing/2014/main" id="{C89FC3CE-CD17-42EB-B710-043C5931F6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91" b="80326"/>
          <a:stretch/>
        </p:blipFill>
        <p:spPr bwMode="auto">
          <a:xfrm>
            <a:off x="6295852" y="2820009"/>
            <a:ext cx="206287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E5BFFD-2B35-4142-95AC-6F56F3C5EA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1989" y="3266151"/>
            <a:ext cx="227685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200">
                <a:latin typeface="+mj-lt"/>
              </a:defRPr>
            </a:lvl2pPr>
            <a:lvl3pPr marL="914400" indent="0">
              <a:buNone/>
              <a:defRPr sz="1200">
                <a:latin typeface="+mj-lt"/>
              </a:defRPr>
            </a:lvl3pPr>
            <a:lvl4pPr marL="1371600" indent="0">
              <a:buNone/>
              <a:defRPr sz="1200">
                <a:latin typeface="+mj-lt"/>
              </a:defRPr>
            </a:lvl4pPr>
            <a:lvl5pPr marL="182880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en-GB" noProof="0"/>
              <a:t>Quote</a:t>
            </a:r>
          </a:p>
        </p:txBody>
      </p:sp>
      <p:sp>
        <p:nvSpPr>
          <p:cNvPr id="13" name="Rechteck 1">
            <a:extLst>
              <a:ext uri="{FF2B5EF4-FFF2-40B4-BE49-F238E27FC236}">
                <a16:creationId xmlns:a16="http://schemas.microsoft.com/office/drawing/2014/main" id="{B2253462-1EE6-4E77-9BC3-337D9962B3BB}"/>
              </a:ext>
            </a:extLst>
          </p:cNvPr>
          <p:cNvSpPr/>
          <p:nvPr userDrawn="1"/>
        </p:nvSpPr>
        <p:spPr>
          <a:xfrm>
            <a:off x="8574546" y="6320686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A5DB7E-8886-41D6-88AB-C722A9B26F1B}" type="slidenum">
              <a:rPr lang="de-DE" sz="800" smtClean="0">
                <a:solidFill>
                  <a:schemeClr val="accent2"/>
                </a:solidFill>
                <a:latin typeface="Century Gothic" pitchFamily="34" charset="0"/>
              </a:rPr>
              <a:pPr/>
              <a:t>‹#›</a:t>
            </a:fld>
            <a:endParaRPr lang="de-AT" sz="800" dirty="0">
              <a:solidFill>
                <a:schemeClr val="accent2"/>
              </a:solidFill>
            </a:endParaRPr>
          </a:p>
        </p:txBody>
      </p:sp>
      <p:pic>
        <p:nvPicPr>
          <p:cNvPr id="18" name="Grafik 6" descr="schoenherr-logo-grey-CMYK.gif">
            <a:extLst>
              <a:ext uri="{FF2B5EF4-FFF2-40B4-BE49-F238E27FC236}">
                <a16:creationId xmlns:a16="http://schemas.microsoft.com/office/drawing/2014/main" id="{94A196B3-0589-48E8-8B71-A5F240FC46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98800" y="6346800"/>
            <a:ext cx="1332000" cy="19051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2F669-7BB9-404F-A48C-4C51A2BB9BB1}"/>
              </a:ext>
            </a:extLst>
          </p:cNvPr>
          <p:cNvGrpSpPr/>
          <p:nvPr userDrawn="1"/>
        </p:nvGrpSpPr>
        <p:grpSpPr>
          <a:xfrm>
            <a:off x="423676" y="979096"/>
            <a:ext cx="8309162" cy="144000"/>
            <a:chOff x="423676" y="979096"/>
            <a:chExt cx="8309162" cy="1440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67EF9A6-D1B8-411E-902E-2B92142E9269}"/>
                </a:ext>
              </a:extLst>
            </p:cNvPr>
            <p:cNvCxnSpPr/>
            <p:nvPr userDrawn="1"/>
          </p:nvCxnSpPr>
          <p:spPr>
            <a:xfrm>
              <a:off x="423676" y="1051017"/>
              <a:ext cx="8007724" cy="532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C9F3F45-E616-4A5F-A675-7E1851016C92}"/>
                </a:ext>
              </a:extLst>
            </p:cNvPr>
            <p:cNvSpPr/>
            <p:nvPr userDrawn="1"/>
          </p:nvSpPr>
          <p:spPr>
            <a:xfrm>
              <a:off x="8589963" y="979096"/>
              <a:ext cx="142875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el 1">
            <a:extLst>
              <a:ext uri="{FF2B5EF4-FFF2-40B4-BE49-F238E27FC236}">
                <a16:creationId xmlns:a16="http://schemas.microsoft.com/office/drawing/2014/main" id="{7A0F64BB-C315-40E5-BA2D-20E1319243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853" y="546570"/>
            <a:ext cx="8097370" cy="504000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4" name="Textfeld 5">
            <a:extLst>
              <a:ext uri="{FF2B5EF4-FFF2-40B4-BE49-F238E27FC236}">
                <a16:creationId xmlns:a16="http://schemas.microsoft.com/office/drawing/2014/main" id="{8FD70A93-C145-4AB0-8CDF-1B63945E5ED7}"/>
              </a:ext>
            </a:extLst>
          </p:cNvPr>
          <p:cNvSpPr txBox="1"/>
          <p:nvPr userDrawn="1"/>
        </p:nvSpPr>
        <p:spPr>
          <a:xfrm>
            <a:off x="381001" y="634561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latin typeface="Century Gothic" pitchFamily="34" charset="0"/>
              </a:rPr>
              <a:t>© Schoenherr 2025</a:t>
            </a:r>
          </a:p>
        </p:txBody>
      </p:sp>
    </p:spTree>
    <p:extLst>
      <p:ext uri="{BB962C8B-B14F-4D97-AF65-F5344CB8AC3E}">
        <p14:creationId xmlns:p14="http://schemas.microsoft.com/office/powerpoint/2010/main" val="182553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ajic\Desktop\quoatation_signs_lindingerv2.png">
            <a:extLst>
              <a:ext uri="{FF2B5EF4-FFF2-40B4-BE49-F238E27FC236}">
                <a16:creationId xmlns:a16="http://schemas.microsoft.com/office/drawing/2014/main" id="{388518F0-45A8-4024-9DAD-1EE27F3AA6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91" b="80326"/>
          <a:stretch/>
        </p:blipFill>
        <p:spPr bwMode="auto">
          <a:xfrm>
            <a:off x="470474" y="3495344"/>
            <a:ext cx="206287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170C88D6-3616-4804-994B-A520603C9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3941486"/>
            <a:ext cx="229151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200">
                <a:latin typeface="+mj-lt"/>
              </a:defRPr>
            </a:lvl2pPr>
            <a:lvl3pPr marL="914400" indent="0">
              <a:buNone/>
              <a:defRPr sz="1200">
                <a:latin typeface="+mj-lt"/>
              </a:defRPr>
            </a:lvl3pPr>
            <a:lvl4pPr marL="1371600" indent="0">
              <a:buNone/>
              <a:defRPr sz="1200">
                <a:latin typeface="+mj-lt"/>
              </a:defRPr>
            </a:lvl4pPr>
            <a:lvl5pPr marL="182880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en-GB" noProof="0"/>
              <a:t>Quote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924C5F-9D33-4652-870B-84F78EC94F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8863" y="1793888"/>
            <a:ext cx="5545137" cy="408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err="1"/>
              <a:t>map</a:t>
            </a:r>
            <a:endParaRPr lang="de-AT" dirty="0"/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id="{4B136844-3DC0-49BB-942F-827E627216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1" y="1378090"/>
            <a:ext cx="5304904" cy="185314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60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lang="de-DE" sz="12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marL="342900" lvl="1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E20078"/>
              </a:buClr>
              <a:defRPr/>
            </a:pPr>
            <a:r>
              <a:rPr lang="en-GB" noProof="0"/>
              <a:t>Text</a:t>
            </a:r>
          </a:p>
        </p:txBody>
      </p:sp>
      <p:sp>
        <p:nvSpPr>
          <p:cNvPr id="13" name="Rechteck 1">
            <a:extLst>
              <a:ext uri="{FF2B5EF4-FFF2-40B4-BE49-F238E27FC236}">
                <a16:creationId xmlns:a16="http://schemas.microsoft.com/office/drawing/2014/main" id="{75B47967-0875-43DB-ADDE-BF68CA3A5FC8}"/>
              </a:ext>
            </a:extLst>
          </p:cNvPr>
          <p:cNvSpPr/>
          <p:nvPr userDrawn="1"/>
        </p:nvSpPr>
        <p:spPr>
          <a:xfrm>
            <a:off x="8574546" y="6320686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A5DB7E-8886-41D6-88AB-C722A9B26F1B}" type="slidenum">
              <a:rPr lang="de-DE" sz="800" smtClean="0">
                <a:solidFill>
                  <a:schemeClr val="accent2"/>
                </a:solidFill>
                <a:latin typeface="Century Gothic" pitchFamily="34" charset="0"/>
              </a:rPr>
              <a:pPr/>
              <a:t>‹#›</a:t>
            </a:fld>
            <a:endParaRPr lang="de-AT" sz="800" dirty="0">
              <a:solidFill>
                <a:schemeClr val="accent2"/>
              </a:solidFill>
            </a:endParaRPr>
          </a:p>
        </p:txBody>
      </p:sp>
      <p:pic>
        <p:nvPicPr>
          <p:cNvPr id="18" name="Grafik 6" descr="schoenherr-logo-grey-CMYK.gif">
            <a:extLst>
              <a:ext uri="{FF2B5EF4-FFF2-40B4-BE49-F238E27FC236}">
                <a16:creationId xmlns:a16="http://schemas.microsoft.com/office/drawing/2014/main" id="{5B650C86-9FC6-426A-9040-E77BDF134D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98800" y="6345614"/>
            <a:ext cx="1332000" cy="19051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180CEB0-A479-4799-B4DE-7905C397EF40}"/>
              </a:ext>
            </a:extLst>
          </p:cNvPr>
          <p:cNvGrpSpPr/>
          <p:nvPr userDrawn="1"/>
        </p:nvGrpSpPr>
        <p:grpSpPr>
          <a:xfrm>
            <a:off x="423676" y="979096"/>
            <a:ext cx="8309162" cy="144000"/>
            <a:chOff x="423676" y="979096"/>
            <a:chExt cx="8309162" cy="144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DCFC63-B8B8-411F-8165-092CBE47ED32}"/>
                </a:ext>
              </a:extLst>
            </p:cNvPr>
            <p:cNvCxnSpPr/>
            <p:nvPr userDrawn="1"/>
          </p:nvCxnSpPr>
          <p:spPr>
            <a:xfrm>
              <a:off x="423676" y="1051017"/>
              <a:ext cx="8007724" cy="532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0075C4-DC8C-463A-912F-E78AA0557AA6}"/>
                </a:ext>
              </a:extLst>
            </p:cNvPr>
            <p:cNvSpPr/>
            <p:nvPr userDrawn="1"/>
          </p:nvSpPr>
          <p:spPr>
            <a:xfrm>
              <a:off x="8589963" y="979096"/>
              <a:ext cx="142875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el 1">
            <a:extLst>
              <a:ext uri="{FF2B5EF4-FFF2-40B4-BE49-F238E27FC236}">
                <a16:creationId xmlns:a16="http://schemas.microsoft.com/office/drawing/2014/main" id="{3C5A223A-578A-4632-B43D-28339E3C34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853" y="546570"/>
            <a:ext cx="8097370" cy="504000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7" name="Textfeld 5">
            <a:extLst>
              <a:ext uri="{FF2B5EF4-FFF2-40B4-BE49-F238E27FC236}">
                <a16:creationId xmlns:a16="http://schemas.microsoft.com/office/drawing/2014/main" id="{E6FB6007-3EB0-43CF-9130-B0A4628B9387}"/>
              </a:ext>
            </a:extLst>
          </p:cNvPr>
          <p:cNvSpPr txBox="1"/>
          <p:nvPr userDrawn="1"/>
        </p:nvSpPr>
        <p:spPr>
          <a:xfrm>
            <a:off x="381001" y="634561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latin typeface="Century Gothic" pitchFamily="34" charset="0"/>
              </a:rPr>
              <a:t>© Schoenherr 2025</a:t>
            </a:r>
          </a:p>
        </p:txBody>
      </p:sp>
    </p:spTree>
    <p:extLst>
      <p:ext uri="{BB962C8B-B14F-4D97-AF65-F5344CB8AC3E}">
        <p14:creationId xmlns:p14="http://schemas.microsoft.com/office/powerpoint/2010/main" val="104179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nhaltsplatzhalter 21"/>
          <p:cNvSpPr>
            <a:spLocks noGrp="1"/>
          </p:cNvSpPr>
          <p:nvPr>
            <p:ph sz="quarter" idx="16" hasCustomPrompt="1"/>
          </p:nvPr>
        </p:nvSpPr>
        <p:spPr>
          <a:xfrm>
            <a:off x="1836000" y="1643016"/>
            <a:ext cx="6642371" cy="4413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/>
              <a:t>contact data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283015"/>
            <a:ext cx="1835696" cy="5574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AT" dirty="0" err="1"/>
              <a:t>add</a:t>
            </a:r>
            <a:r>
              <a:rPr lang="de-AT" dirty="0"/>
              <a:t> </a:t>
            </a:r>
            <a:r>
              <a:rPr lang="de-AT" dirty="0" err="1"/>
              <a:t>picture</a:t>
            </a:r>
            <a:r>
              <a:rPr lang="de-AT" dirty="0"/>
              <a:t> </a:t>
            </a:r>
            <a:r>
              <a:rPr lang="de-AT" dirty="0" err="1"/>
              <a:t>here</a:t>
            </a:r>
            <a:endParaRPr lang="de-AT" dirty="0"/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73FD6268-3C94-40E8-BCC0-2ADAB057FB74}"/>
              </a:ext>
            </a:extLst>
          </p:cNvPr>
          <p:cNvSpPr/>
          <p:nvPr userDrawn="1"/>
        </p:nvSpPr>
        <p:spPr>
          <a:xfrm>
            <a:off x="8574546" y="6320686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A5DB7E-8886-41D6-88AB-C722A9B26F1B}" type="slidenum">
              <a:rPr lang="de-DE" sz="800" smtClean="0">
                <a:solidFill>
                  <a:schemeClr val="accent2"/>
                </a:solidFill>
                <a:latin typeface="Century Gothic" pitchFamily="34" charset="0"/>
              </a:rPr>
              <a:pPr/>
              <a:t>‹#›</a:t>
            </a:fld>
            <a:endParaRPr lang="de-AT" sz="800" dirty="0">
              <a:solidFill>
                <a:schemeClr val="accent2"/>
              </a:solidFill>
            </a:endParaRPr>
          </a:p>
        </p:txBody>
      </p:sp>
      <p:pic>
        <p:nvPicPr>
          <p:cNvPr id="11" name="Grafik 6" descr="schoenherr-logo-grey-CMYK.gif">
            <a:extLst>
              <a:ext uri="{FF2B5EF4-FFF2-40B4-BE49-F238E27FC236}">
                <a16:creationId xmlns:a16="http://schemas.microsoft.com/office/drawing/2014/main" id="{47B73A0A-DA4B-4E9B-A64B-4B2C465A9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8800" y="6345614"/>
            <a:ext cx="1332000" cy="19051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52E5046-6615-4962-BBC9-2BB91C0E53D3}"/>
              </a:ext>
            </a:extLst>
          </p:cNvPr>
          <p:cNvGrpSpPr/>
          <p:nvPr userDrawn="1"/>
        </p:nvGrpSpPr>
        <p:grpSpPr>
          <a:xfrm>
            <a:off x="423676" y="979096"/>
            <a:ext cx="8309162" cy="144000"/>
            <a:chOff x="423676" y="979096"/>
            <a:chExt cx="8309162" cy="144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A2F7A7-0B19-4C6F-8D76-CB019A48AC8D}"/>
                </a:ext>
              </a:extLst>
            </p:cNvPr>
            <p:cNvCxnSpPr/>
            <p:nvPr userDrawn="1"/>
          </p:nvCxnSpPr>
          <p:spPr>
            <a:xfrm>
              <a:off x="423676" y="1051017"/>
              <a:ext cx="8007724" cy="532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174502B-5FE5-4E76-BB66-7DE1BB16D023}"/>
                </a:ext>
              </a:extLst>
            </p:cNvPr>
            <p:cNvSpPr/>
            <p:nvPr userDrawn="1"/>
          </p:nvSpPr>
          <p:spPr>
            <a:xfrm>
              <a:off x="8589963" y="979096"/>
              <a:ext cx="142875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FA59167D-4963-4578-A302-4EF1C6F700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853" y="546570"/>
            <a:ext cx="8097370" cy="504000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8013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>
            <a:extLst>
              <a:ext uri="{FF2B5EF4-FFF2-40B4-BE49-F238E27FC236}">
                <a16:creationId xmlns:a16="http://schemas.microsoft.com/office/drawing/2014/main" id="{E9512794-7EA1-44DA-835D-4207F80F6D23}"/>
              </a:ext>
            </a:extLst>
          </p:cNvPr>
          <p:cNvSpPr/>
          <p:nvPr userDrawn="1"/>
        </p:nvSpPr>
        <p:spPr>
          <a:xfrm>
            <a:off x="8574546" y="6320686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A5DB7E-8886-41D6-88AB-C722A9B26F1B}" type="slidenum">
              <a:rPr lang="de-DE" sz="800" smtClean="0">
                <a:solidFill>
                  <a:schemeClr val="accent2"/>
                </a:solidFill>
                <a:latin typeface="Century Gothic" pitchFamily="34" charset="0"/>
              </a:rPr>
              <a:pPr/>
              <a:t>‹#›</a:t>
            </a:fld>
            <a:endParaRPr lang="de-AT" sz="800" dirty="0">
              <a:solidFill>
                <a:schemeClr val="accent2"/>
              </a:solidFill>
            </a:endParaRPr>
          </a:p>
        </p:txBody>
      </p:sp>
      <p:pic>
        <p:nvPicPr>
          <p:cNvPr id="6" name="Grafik 6" descr="schoenherr-logo-grey-CMYK.gif">
            <a:extLst>
              <a:ext uri="{FF2B5EF4-FFF2-40B4-BE49-F238E27FC236}">
                <a16:creationId xmlns:a16="http://schemas.microsoft.com/office/drawing/2014/main" id="{E93C1F87-8857-4656-AFDF-BD78D0A7D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8800" y="6345614"/>
            <a:ext cx="1332000" cy="19051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FB981-E403-4E3F-BE23-B0FA97EC3B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90975" y="1135217"/>
            <a:ext cx="598086" cy="589151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922738-BC61-4E0F-A655-2F2953C716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0974" y="1751361"/>
            <a:ext cx="4122187" cy="188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First last name | Position | Practice</a:t>
            </a:r>
          </a:p>
        </p:txBody>
      </p:sp>
      <p:grpSp>
        <p:nvGrpSpPr>
          <p:cNvPr id="17" name="docshapegroup90">
            <a:extLst>
              <a:ext uri="{FF2B5EF4-FFF2-40B4-BE49-F238E27FC236}">
                <a16:creationId xmlns:a16="http://schemas.microsoft.com/office/drawing/2014/main" id="{88AA8F39-30DE-4B0E-9646-FC71729DCEE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654275"/>
            <a:ext cx="4371097" cy="329565"/>
            <a:chOff x="0" y="0"/>
            <a:chExt cx="7295" cy="519"/>
          </a:xfrm>
        </p:grpSpPr>
        <p:pic>
          <p:nvPicPr>
            <p:cNvPr id="18" name="docshape91">
              <a:extLst>
                <a:ext uri="{FF2B5EF4-FFF2-40B4-BE49-F238E27FC236}">
                  <a16:creationId xmlns:a16="http://schemas.microsoft.com/office/drawing/2014/main" id="{AAA65B8C-73FF-45CF-B891-3C6022CD14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" y="0"/>
              <a:ext cx="51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docshape92">
              <a:extLst>
                <a:ext uri="{FF2B5EF4-FFF2-40B4-BE49-F238E27FC236}">
                  <a16:creationId xmlns:a16="http://schemas.microsoft.com/office/drawing/2014/main" id="{1C4E0D16-5E1D-4008-9C1A-6B064CE6C0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254"/>
              <a:ext cx="670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pic>
        <p:nvPicPr>
          <p:cNvPr id="22" name="image28.png">
            <a:extLst>
              <a:ext uri="{FF2B5EF4-FFF2-40B4-BE49-F238E27FC236}">
                <a16:creationId xmlns:a16="http://schemas.microsoft.com/office/drawing/2014/main" id="{6A999274-A059-4AE9-9ACE-1578EBA8F8CF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574546" y="3716833"/>
            <a:ext cx="171450" cy="1714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2816DD-5940-435C-BE39-593AEBBA99BF}"/>
              </a:ext>
            </a:extLst>
          </p:cNvPr>
          <p:cNvCxnSpPr/>
          <p:nvPr userDrawn="1"/>
        </p:nvCxnSpPr>
        <p:spPr>
          <a:xfrm>
            <a:off x="4426721" y="3815565"/>
            <a:ext cx="4122187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89BA4C1-EEA0-4786-A63D-D0CD509CC9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0973" y="2144087"/>
            <a:ext cx="1631505" cy="5605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8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noProof="0" dirty="0"/>
              <a:t>We'll take your business</a:t>
            </a:r>
          </a:p>
          <a:p>
            <a:pPr lvl="0"/>
            <a:endParaRPr lang="en-GB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147F1E6E-1493-4A2C-9C7C-D43E6FC7E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9501" y="2643303"/>
            <a:ext cx="1631505" cy="5605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8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noProof="0" dirty="0"/>
              <a:t>further.</a:t>
            </a:r>
          </a:p>
          <a:p>
            <a:pPr lvl="0"/>
            <a:endParaRPr lang="en-GB" dirty="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3F5ACB7D-AD43-4754-B379-B381C0B505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5564" y="3287527"/>
            <a:ext cx="1631505" cy="5605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8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noProof="0" dirty="0"/>
              <a:t>Call us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205FE161-4377-471C-82C6-31E0A8AD6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99501" y="4136881"/>
            <a:ext cx="1631505" cy="310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8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noProof="0" dirty="0"/>
              <a:t>Tel.: </a:t>
            </a:r>
          </a:p>
          <a:p>
            <a:pPr lvl="0"/>
            <a:endParaRPr lang="en-GB" dirty="0"/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A9879EEB-C90D-4244-AB16-6C156DABAEBF}"/>
              </a:ext>
            </a:extLst>
          </p:cNvPr>
          <p:cNvSpPr txBox="1"/>
          <p:nvPr userDrawn="1"/>
        </p:nvSpPr>
        <p:spPr>
          <a:xfrm>
            <a:off x="381001" y="634561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latin typeface="Century Gothic" pitchFamily="34" charset="0"/>
              </a:rPr>
              <a:t>© Schoenherr 2023</a:t>
            </a:r>
          </a:p>
        </p:txBody>
      </p:sp>
    </p:spTree>
    <p:extLst>
      <p:ext uri="{BB962C8B-B14F-4D97-AF65-F5344CB8AC3E}">
        <p14:creationId xmlns:p14="http://schemas.microsoft.com/office/powerpoint/2010/main" val="237785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6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pos="5352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1117" userDrawn="1">
          <p15:clr>
            <a:srgbClr val="FBAE40"/>
          </p15:clr>
        </p15:guide>
        <p15:guide id="6" pos="27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choenherr-logo-RGB.gif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897356" y="6257659"/>
            <a:ext cx="1353327" cy="1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6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65" r:id="rId4"/>
    <p:sldLayoutId id="2147483661" r:id="rId5"/>
    <p:sldLayoutId id="2147483662" r:id="rId6"/>
    <p:sldLayoutId id="2147483663" r:id="rId7"/>
    <p:sldLayoutId id="2147483659" r:id="rId8"/>
    <p:sldLayoutId id="2147483664" r:id="rId9"/>
    <p:sldLayoutId id="2147483660" r:id="rId10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rgbClr val="535455"/>
          </a:solidFill>
          <a:latin typeface="Swis721 LtEx B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20078"/>
        </a:buClr>
        <a:buFont typeface="Wingdings" pitchFamily="2" charset="2"/>
        <a:buChar char="§"/>
        <a:defRPr sz="2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20078"/>
        </a:buClr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20078"/>
        </a:buClr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7BE96F-0E65-4422-A6DC-6076AEFC07D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t="8067" r="7277"/>
          <a:stretch/>
        </p:blipFill>
        <p:spPr bwMode="auto">
          <a:xfrm>
            <a:off x="0" y="589085"/>
            <a:ext cx="9144001" cy="5526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8AD911-8A5F-4663-92A8-73DF3B99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4023"/>
            <a:ext cx="4376057" cy="543698"/>
          </a:xfrm>
        </p:spPr>
        <p:txBody>
          <a:bodyPr/>
          <a:lstStyle/>
          <a:p>
            <a:r>
              <a:rPr lang="en-GB" dirty="0"/>
              <a:t>How to </a:t>
            </a:r>
            <a:r>
              <a:rPr lang="en-GB" dirty="0" err="1"/>
              <a:t>Großkanzlei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5229C-749B-4C3F-B97B-132D16777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198600"/>
            <a:ext cx="4376058" cy="460800"/>
          </a:xfrm>
        </p:spPr>
        <p:txBody>
          <a:bodyPr/>
          <a:lstStyle/>
          <a:p>
            <a:r>
              <a:rPr lang="en-GB" dirty="0"/>
              <a:t>Mag. Marguerita Sedrati-Müller</a:t>
            </a:r>
          </a:p>
          <a:p>
            <a:r>
              <a:rPr lang="en-GB" dirty="0"/>
              <a:t>12.05.2025</a:t>
            </a:r>
          </a:p>
        </p:txBody>
      </p:sp>
    </p:spTree>
    <p:extLst>
      <p:ext uri="{BB962C8B-B14F-4D97-AF65-F5344CB8AC3E}">
        <p14:creationId xmlns:p14="http://schemas.microsoft.com/office/powerpoint/2010/main" val="62964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0C4946-C491-4739-885C-72A0BB731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endParaRPr lang="de-AT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0D0472-7AC9-4F29-B027-969C6CD4EE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5505" y="1316038"/>
            <a:ext cx="7984065" cy="4491037"/>
          </a:xfrm>
        </p:spPr>
      </p:pic>
    </p:spTree>
    <p:extLst>
      <p:ext uri="{BB962C8B-B14F-4D97-AF65-F5344CB8AC3E}">
        <p14:creationId xmlns:p14="http://schemas.microsoft.com/office/powerpoint/2010/main" val="197868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4A22-1A2A-4408-AD8E-8B22CF3341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Elektronisch (E-Mail oder Website) als </a:t>
            </a:r>
            <a:r>
              <a:rPr lang="de-DE" dirty="0" err="1"/>
              <a:t>pdf</a:t>
            </a:r>
            <a:r>
              <a:rPr lang="de-DE" dirty="0"/>
              <a:t>;</a:t>
            </a:r>
          </a:p>
          <a:p>
            <a:r>
              <a:rPr lang="de-DE" dirty="0"/>
              <a:t>Form an Position anpassen;</a:t>
            </a:r>
          </a:p>
          <a:p>
            <a:r>
              <a:rPr lang="de-DE" dirty="0"/>
              <a:t>kurz, prägnant, strukturiert;</a:t>
            </a:r>
          </a:p>
          <a:p>
            <a:r>
              <a:rPr lang="de-DE" dirty="0"/>
              <a:t>Direktansprache Kontaktperson;</a:t>
            </a:r>
          </a:p>
          <a:p>
            <a:r>
              <a:rPr lang="de-DE" dirty="0"/>
              <a:t>Bezug auf Stelle;</a:t>
            </a:r>
          </a:p>
          <a:p>
            <a:r>
              <a:rPr lang="de-DE" dirty="0"/>
              <a:t>kein Serienbriefcharakter;</a:t>
            </a:r>
          </a:p>
          <a:p>
            <a:r>
              <a:rPr lang="de-DE" dirty="0"/>
              <a:t>nicht länger als eine Seite;</a:t>
            </a:r>
          </a:p>
          <a:p>
            <a:r>
              <a:rPr lang="de-DE" dirty="0"/>
              <a:t>gerne hervorheben!;</a:t>
            </a:r>
          </a:p>
          <a:p>
            <a:r>
              <a:rPr lang="de-DE" dirty="0"/>
              <a:t>keine </a:t>
            </a:r>
            <a:r>
              <a:rPr lang="de-DE" dirty="0" err="1"/>
              <a:t>Typos</a:t>
            </a:r>
            <a:r>
              <a:rPr lang="de-DE" dirty="0"/>
              <a:t>!;</a:t>
            </a:r>
          </a:p>
          <a:p>
            <a:r>
              <a:rPr lang="de-DE" dirty="0"/>
              <a:t>Konjunktiv.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589808-8F1E-4813-9FB2-88E03AC72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letter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motivation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11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4A22-1A2A-4408-AD8E-8B22CF334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853" y="1315363"/>
            <a:ext cx="8097370" cy="4606114"/>
          </a:xfrm>
        </p:spPr>
        <p:txBody>
          <a:bodyPr/>
          <a:lstStyle/>
          <a:p>
            <a:r>
              <a:rPr lang="de-DE" dirty="0"/>
              <a:t>Tabellarisch;</a:t>
            </a:r>
            <a:endParaRPr lang="de-AT" dirty="0"/>
          </a:p>
          <a:p>
            <a:r>
              <a:rPr lang="de-AT" dirty="0"/>
              <a:t>letzte Erfahrung an oberster Position;</a:t>
            </a:r>
          </a:p>
          <a:p>
            <a:r>
              <a:rPr lang="de-AT" dirty="0"/>
              <a:t>idealerweise nicht länger als eine Seite;</a:t>
            </a:r>
          </a:p>
          <a:p>
            <a:r>
              <a:rPr lang="de-AT" dirty="0"/>
              <a:t>gerne hervorheben;</a:t>
            </a:r>
          </a:p>
          <a:p>
            <a:r>
              <a:rPr lang="de-AT" dirty="0"/>
              <a:t>Eltern, Geschwister, Religionsbekenntnis, etc.;</a:t>
            </a:r>
          </a:p>
          <a:p>
            <a:r>
              <a:rPr lang="de-AT" dirty="0"/>
              <a:t>persönlich unterschreiben;</a:t>
            </a:r>
          </a:p>
          <a:p>
            <a:r>
              <a:rPr lang="de-AT" dirty="0"/>
              <a:t>vollständige Kontaktdaten, </a:t>
            </a:r>
            <a:r>
              <a:rPr lang="de-AT" dirty="0" err="1"/>
              <a:t>Social</a:t>
            </a:r>
            <a:r>
              <a:rPr lang="de-AT" dirty="0"/>
              <a:t> Media;</a:t>
            </a:r>
          </a:p>
          <a:p>
            <a:r>
              <a:rPr lang="de-AT" dirty="0"/>
              <a:t>professionelle E-Mail Adresse;</a:t>
            </a:r>
          </a:p>
          <a:p>
            <a:r>
              <a:rPr lang="de-AT" dirty="0"/>
              <a:t>übersichtlich!;</a:t>
            </a:r>
          </a:p>
          <a:p>
            <a:r>
              <a:rPr lang="de-AT" dirty="0"/>
              <a:t>Anlagen.</a:t>
            </a:r>
            <a:endParaRPr lang="de-DE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589808-8F1E-4813-9FB2-88E03AC72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72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228D82F7-F94A-49BF-8F91-087C10839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1664233"/>
            <a:ext cx="3850177" cy="385017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793BC7-461F-42F0-BC3C-6932613882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2886190"/>
            <a:ext cx="3760531" cy="1859107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Professionelles Foto;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aktuelles Foto;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Porträt;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auf Position abstimmen.</a:t>
            </a:r>
          </a:p>
          <a:p>
            <a:pPr marL="0" indent="0">
              <a:buNone/>
            </a:pP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841A6F-16C2-48B9-BE54-A6E4A975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853" y="546570"/>
            <a:ext cx="8097370" cy="504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 err="1"/>
              <a:t>picture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100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D53E1A-A556-4BAD-83A4-22336FBB68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nterview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8158A3-3BA1-4BC5-8EA9-FEE6DA43E4A6}"/>
              </a:ext>
            </a:extLst>
          </p:cNvPr>
          <p:cNvSpPr/>
          <p:nvPr/>
        </p:nvSpPr>
        <p:spPr>
          <a:xfrm>
            <a:off x="644434" y="1373776"/>
            <a:ext cx="3694217" cy="4110448"/>
          </a:xfrm>
          <a:prstGeom prst="roundRect">
            <a:avLst>
              <a:gd name="adj" fmla="val 133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Vor</a:t>
            </a:r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</a:t>
            </a:r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Interview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GB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Informieren Sie sich! (Website,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Media, Kontakte);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Matching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Image, Unternehmenswerte, Kultur;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seien Sie pünktlich!;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Dresscode;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Authentizität;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überlegen Sie sich Verfügbarkeit, Kündigungsfristen und Gehaltsvorstellungen;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 ist Ihnen wichtig?;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kennen Sie Ihre eigenen Unterlagen gut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32A4A1-F5A1-4ECE-8577-3203D26405C1}"/>
              </a:ext>
            </a:extLst>
          </p:cNvPr>
          <p:cNvSpPr/>
          <p:nvPr/>
        </p:nvSpPr>
        <p:spPr>
          <a:xfrm>
            <a:off x="4641668" y="1373775"/>
            <a:ext cx="3694217" cy="4110449"/>
          </a:xfrm>
          <a:prstGeom prst="roundRect">
            <a:avLst>
              <a:gd name="adj" fmla="val 13002"/>
            </a:avLst>
          </a:prstGeom>
          <a:solidFill>
            <a:srgbClr val="E2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Nach</a:t>
            </a:r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</a:t>
            </a:r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Interview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de-A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Atmen und entspannen;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zuhören;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Fragen stellen;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Interesse signalisieren;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Wechselgründe;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Authentizität &amp; Ehrlichkeit;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10% Inhalt, 90% nonverbal!;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gerne nachfragen;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Interesse zeigen;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informieren.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0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BB2853-9AD5-4A06-BB4C-9ED5B5882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questions</a:t>
            </a:r>
            <a:endParaRPr lang="de-AT" dirty="0"/>
          </a:p>
        </p:txBody>
      </p:sp>
      <p:pic>
        <p:nvPicPr>
          <p:cNvPr id="18" name="Content Placeholder 17" descr="Infinite question marks in 3D rendering">
            <a:extLst>
              <a:ext uri="{FF2B5EF4-FFF2-40B4-BE49-F238E27FC236}">
                <a16:creationId xmlns:a16="http://schemas.microsoft.com/office/drawing/2014/main" id="{DD5DE525-83DF-4EA9-8C5C-9D7465F607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0" y="1316038"/>
            <a:ext cx="6736555" cy="4491037"/>
          </a:xfrm>
        </p:spPr>
      </p:pic>
    </p:spTree>
    <p:extLst>
      <p:ext uri="{BB962C8B-B14F-4D97-AF65-F5344CB8AC3E}">
        <p14:creationId xmlns:p14="http://schemas.microsoft.com/office/powerpoint/2010/main" val="267472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1F9B33F-65AC-4949-A9D8-14449D880F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671D7A-99CF-D92F-E2B0-C58515F5DB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64467" y="2313597"/>
            <a:ext cx="4911756" cy="31829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Mag. Marguerita Sedrati-Müller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seit 2025 Director People &amp; Culture bei Schönherr;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seit 2018 bei Schönherr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dirty="0"/>
              <a:t>über 10 Jahre Erfahrung als Anwältin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F6049C9-DC97-8B3B-96C2-5A0D88ADC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853" y="546570"/>
            <a:ext cx="8097370" cy="504000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3" name="Picture 2" descr="A person in a black suit&#10;&#10;AI-generated content may be incorrect.">
            <a:extLst>
              <a:ext uri="{FF2B5EF4-FFF2-40B4-BE49-F238E27FC236}">
                <a16:creationId xmlns:a16="http://schemas.microsoft.com/office/drawing/2014/main" id="{550DB5D8-8C32-1808-D8FD-8B889CD4B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3" y="1384026"/>
            <a:ext cx="3034952" cy="45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7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A60824-406A-4EE9-A6CA-7588D6C92C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law</a:t>
            </a:r>
            <a:r>
              <a:rPr lang="de-DE" dirty="0"/>
              <a:t> firm </a:t>
            </a:r>
            <a:r>
              <a:rPr lang="de-DE" dirty="0" err="1"/>
              <a:t>phantasies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36CCCB-3C7A-4367-B209-52771EC6D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096" y="1696372"/>
            <a:ext cx="3145880" cy="2298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2EF0AF-4D45-4539-904B-A43C4AFA4BD4}"/>
              </a:ext>
            </a:extLst>
          </p:cNvPr>
          <p:cNvSpPr txBox="1"/>
          <p:nvPr/>
        </p:nvSpPr>
        <p:spPr>
          <a:xfrm>
            <a:off x="6355343" y="3968089"/>
            <a:ext cx="171563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500" dirty="0"/>
              <a:t>https://next-episode.net/suits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4A04DB-BA69-4C72-9444-ED4CF7AC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95" y="4209859"/>
            <a:ext cx="3248181" cy="18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F9835E-B431-499B-A78A-6F576554BA68}"/>
              </a:ext>
            </a:extLst>
          </p:cNvPr>
          <p:cNvSpPr txBox="1"/>
          <p:nvPr/>
        </p:nvSpPr>
        <p:spPr>
          <a:xfrm>
            <a:off x="6248674" y="6052909"/>
            <a:ext cx="1928969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00" dirty="0"/>
              <a:t>https://productionlist.com/get-away-murder-season-4/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615F44-722B-4A5D-9A17-3E23DB507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4" r="7053"/>
          <a:stretch/>
        </p:blipFill>
        <p:spPr>
          <a:xfrm>
            <a:off x="974674" y="1724025"/>
            <a:ext cx="3545706" cy="19907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D678FA-7D59-4DAC-B4C7-B8713ADD10AB}"/>
              </a:ext>
            </a:extLst>
          </p:cNvPr>
          <p:cNvSpPr txBox="1"/>
          <p:nvPr/>
        </p:nvSpPr>
        <p:spPr>
          <a:xfrm>
            <a:off x="2475075" y="3714638"/>
            <a:ext cx="219546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00" dirty="0"/>
              <a:t>https://thegoodwife.fandom.com/wiki/The_Good_Wife_(series)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252062F-7368-490F-8783-795C39724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084" y="3921700"/>
            <a:ext cx="3545705" cy="21081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62F5C0B-C4A2-4392-9622-EB5847321916}"/>
              </a:ext>
            </a:extLst>
          </p:cNvPr>
          <p:cNvSpPr txBox="1"/>
          <p:nvPr/>
        </p:nvSpPr>
        <p:spPr>
          <a:xfrm>
            <a:off x="1887650" y="6029826"/>
            <a:ext cx="271151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00" dirty="0"/>
              <a:t>https://www.filme.de/reviews/goliath-season-3-streaming-review-amazon-original/</a:t>
            </a:r>
          </a:p>
        </p:txBody>
      </p:sp>
    </p:spTree>
    <p:extLst>
      <p:ext uri="{BB962C8B-B14F-4D97-AF65-F5344CB8AC3E}">
        <p14:creationId xmlns:p14="http://schemas.microsoft.com/office/powerpoint/2010/main" val="196553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outdoor, parking, meter&#10;&#10;Description automatically generated">
            <a:extLst>
              <a:ext uri="{FF2B5EF4-FFF2-40B4-BE49-F238E27FC236}">
                <a16:creationId xmlns:a16="http://schemas.microsoft.com/office/drawing/2014/main" id="{C20AD984-38F1-4016-88B2-5DE672AB6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134" r="-1" b="4562"/>
          <a:stretch/>
        </p:blipFill>
        <p:spPr>
          <a:xfrm>
            <a:off x="461593" y="1511928"/>
            <a:ext cx="3850177" cy="4689695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4A22-1A2A-4408-AD8E-8B22CF3341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8171" y="3027875"/>
            <a:ext cx="3760531" cy="16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Größte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Anwaltskanzlei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Österreichs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international </a:t>
            </a:r>
            <a:r>
              <a:rPr lang="en-US" sz="1200" dirty="0" err="1">
                <a:solidFill>
                  <a:schemeClr val="tx1"/>
                </a:solidFill>
              </a:rPr>
              <a:t>tätig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one stop shop / full service;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one firm approach;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knapp</a:t>
            </a:r>
            <a:r>
              <a:rPr lang="en-US" sz="1200" dirty="0">
                <a:solidFill>
                  <a:schemeClr val="tx1"/>
                </a:solidFill>
              </a:rPr>
              <a:t> 700 </a:t>
            </a:r>
            <a:r>
              <a:rPr lang="en-US" sz="1200" dirty="0" err="1">
                <a:solidFill>
                  <a:schemeClr val="tx1"/>
                </a:solidFill>
              </a:rPr>
              <a:t>Jurist:innen</a:t>
            </a:r>
            <a:r>
              <a:rPr lang="en-US" sz="1200" dirty="0">
                <a:solidFill>
                  <a:schemeClr val="tx1"/>
                </a:solidFill>
              </a:rPr>
              <a:t> &amp; </a:t>
            </a:r>
            <a:r>
              <a:rPr lang="en-US" sz="1200" dirty="0" err="1">
                <a:solidFill>
                  <a:schemeClr val="tx1"/>
                </a:solidFill>
              </a:rPr>
              <a:t>Mitarbeiter:innen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Unternehmenssprache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Englisch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chemeClr val="tx1"/>
                </a:solidFill>
              </a:rPr>
              <a:t>vielfältige Berufsbilder.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589808-8F1E-4813-9FB2-88E03AC72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1" y="557491"/>
            <a:ext cx="8097370" cy="504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AT" dirty="0" err="1"/>
              <a:t>reality</a:t>
            </a:r>
            <a:r>
              <a:rPr lang="de-AT" dirty="0"/>
              <a:t> check</a:t>
            </a:r>
          </a:p>
        </p:txBody>
      </p:sp>
    </p:spTree>
    <p:extLst>
      <p:ext uri="{BB962C8B-B14F-4D97-AF65-F5344CB8AC3E}">
        <p14:creationId xmlns:p14="http://schemas.microsoft.com/office/powerpoint/2010/main" val="246681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D3CA57-92E9-42C8-9BBF-17EF3C08F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recognised by the best as the best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AFA4C1-91EC-477E-96A5-272433B54A5F}"/>
              </a:ext>
            </a:extLst>
          </p:cNvPr>
          <p:cNvGrpSpPr/>
          <p:nvPr/>
        </p:nvGrpSpPr>
        <p:grpSpPr>
          <a:xfrm>
            <a:off x="5958195" y="3953374"/>
            <a:ext cx="2736000" cy="998661"/>
            <a:chOff x="539016" y="1821939"/>
            <a:chExt cx="2736305" cy="98839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6EF4F17-9B27-456C-AE3A-9AEA692964A3}"/>
                </a:ext>
              </a:extLst>
            </p:cNvPr>
            <p:cNvSpPr txBox="1"/>
            <p:nvPr/>
          </p:nvSpPr>
          <p:spPr>
            <a:xfrm>
              <a:off x="539016" y="2307722"/>
              <a:ext cx="2736305" cy="50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cee wide law firm of the year</a:t>
              </a: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chambers </a:t>
              </a:r>
              <a:r>
                <a:rPr lang="en-GB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europe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awards 2022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43" name="Picture 40771165">
              <a:extLst>
                <a:ext uri="{FF2B5EF4-FFF2-40B4-BE49-F238E27FC236}">
                  <a16:creationId xmlns:a16="http://schemas.microsoft.com/office/drawing/2014/main" id="{D3B65EAE-E14A-4596-8DE6-42F83A1701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89991" y="1821939"/>
              <a:ext cx="305153" cy="396000"/>
              <a:chOff x="10073112" y="1971330"/>
              <a:chExt cx="91431" cy="123618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BF7CB1F-BDD6-49D0-A5F1-49D98A2F65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 dirty="0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42DBEEE-8559-4AB9-8293-3911EF9EEE82}"/>
              </a:ext>
            </a:extLst>
          </p:cNvPr>
          <p:cNvGrpSpPr/>
          <p:nvPr/>
        </p:nvGrpSpPr>
        <p:grpSpPr>
          <a:xfrm>
            <a:off x="132976" y="1818320"/>
            <a:ext cx="2736000" cy="1135391"/>
            <a:chOff x="3203847" y="1821939"/>
            <a:chExt cx="2736305" cy="11184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53BB7F-159B-47D8-AF60-ADA7B7EACDF7}"/>
                </a:ext>
              </a:extLst>
            </p:cNvPr>
            <p:cNvSpPr txBox="1"/>
            <p:nvPr/>
          </p:nvSpPr>
          <p:spPr>
            <a:xfrm>
              <a:off x="3203847" y="2303685"/>
              <a:ext cx="2736305" cy="636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deal of the year in </a:t>
              </a: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bulgaria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croatia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slovenia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and cee</a:t>
              </a: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cee legal matters 2024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47" name="Picture 40771165">
              <a:extLst>
                <a:ext uri="{FF2B5EF4-FFF2-40B4-BE49-F238E27FC236}">
                  <a16:creationId xmlns:a16="http://schemas.microsoft.com/office/drawing/2014/main" id="{43F7B9CA-3274-4728-8F04-CB815E6BE7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10433" y="1821939"/>
              <a:ext cx="305153" cy="396000"/>
              <a:chOff x="10073112" y="1971330"/>
              <a:chExt cx="91431" cy="123618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200BE15-C421-4B09-9173-5A40B2F7DA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24C250-6E13-4713-8FA7-A9CFCE5338A0}"/>
              </a:ext>
            </a:extLst>
          </p:cNvPr>
          <p:cNvGrpSpPr/>
          <p:nvPr/>
        </p:nvGrpSpPr>
        <p:grpSpPr>
          <a:xfrm>
            <a:off x="5893601" y="2911156"/>
            <a:ext cx="2736000" cy="979130"/>
            <a:chOff x="3194856" y="3306794"/>
            <a:chExt cx="2736305" cy="9208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24F8A6-E239-42E1-B55B-ED8F81C3B8E1}"/>
                </a:ext>
              </a:extLst>
            </p:cNvPr>
            <p:cNvSpPr txBox="1"/>
            <p:nvPr/>
          </p:nvSpPr>
          <p:spPr>
            <a:xfrm>
              <a:off x="3194856" y="3750048"/>
              <a:ext cx="2736305" cy="47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austrian</a:t>
              </a:r>
              <a:r>
                <a:rPr lang="en-US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law firm of the year</a:t>
              </a:r>
              <a:endParaRPr lang="en-GB" sz="9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who's who legal awards 2023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1" name="Picture 40771165">
              <a:extLst>
                <a:ext uri="{FF2B5EF4-FFF2-40B4-BE49-F238E27FC236}">
                  <a16:creationId xmlns:a16="http://schemas.microsoft.com/office/drawing/2014/main" id="{6FC3036B-F8DC-4CF2-BAA6-F93F2ED4DB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10433" y="3306794"/>
              <a:ext cx="305153" cy="396000"/>
              <a:chOff x="10073112" y="1971330"/>
              <a:chExt cx="91431" cy="123618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BF502DE-448D-4C54-A38B-9F45478903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03D11B-08F2-4DA0-BD60-5ACE5417122D}"/>
              </a:ext>
            </a:extLst>
          </p:cNvPr>
          <p:cNvGrpSpPr/>
          <p:nvPr/>
        </p:nvGrpSpPr>
        <p:grpSpPr>
          <a:xfrm>
            <a:off x="5958195" y="5005059"/>
            <a:ext cx="2736000" cy="864000"/>
            <a:chOff x="539016" y="1821939"/>
            <a:chExt cx="2736305" cy="85511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194E7D-0328-4B2E-B72F-C6F7619CD73C}"/>
                </a:ext>
              </a:extLst>
            </p:cNvPr>
            <p:cNvSpPr txBox="1"/>
            <p:nvPr/>
          </p:nvSpPr>
          <p:spPr>
            <a:xfrm>
              <a:off x="539016" y="2307722"/>
              <a:ext cx="2736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law firm of the year</a:t>
              </a: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chambers </a:t>
              </a:r>
              <a:r>
                <a:rPr lang="en-GB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europe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awards 2021</a:t>
              </a:r>
            </a:p>
          </p:txBody>
        </p:sp>
        <p:grpSp>
          <p:nvGrpSpPr>
            <p:cNvPr id="59" name="Picture 40771165">
              <a:extLst>
                <a:ext uri="{FF2B5EF4-FFF2-40B4-BE49-F238E27FC236}">
                  <a16:creationId xmlns:a16="http://schemas.microsoft.com/office/drawing/2014/main" id="{B5B7A5B8-7458-4120-A4C0-88087BDBDF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89991" y="1821939"/>
              <a:ext cx="305153" cy="396000"/>
              <a:chOff x="10073112" y="1971330"/>
              <a:chExt cx="91431" cy="123618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5CC3C30-4B13-4181-BDF2-03AD0B4989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 dirty="0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E02D97D-ADA5-4F5F-AD0E-36AA18A8A256}"/>
              </a:ext>
            </a:extLst>
          </p:cNvPr>
          <p:cNvGrpSpPr/>
          <p:nvPr/>
        </p:nvGrpSpPr>
        <p:grpSpPr>
          <a:xfrm>
            <a:off x="3043721" y="5005059"/>
            <a:ext cx="2736000" cy="996289"/>
            <a:chOff x="5940152" y="1821939"/>
            <a:chExt cx="2736305" cy="97981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60A2C85-5A2E-47B9-AD9A-637252DFC4C7}"/>
                </a:ext>
              </a:extLst>
            </p:cNvPr>
            <p:cNvSpPr txBox="1"/>
            <p:nvPr/>
          </p:nvSpPr>
          <p:spPr>
            <a:xfrm>
              <a:off x="5940152" y="2302319"/>
              <a:ext cx="2736305" cy="49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legal adviser of the year</a:t>
              </a:r>
              <a:b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mergermarket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european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m&amp;a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awards 2021</a:t>
              </a:r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5" name="Picture 40771165">
              <a:extLst>
                <a:ext uri="{FF2B5EF4-FFF2-40B4-BE49-F238E27FC236}">
                  <a16:creationId xmlns:a16="http://schemas.microsoft.com/office/drawing/2014/main" id="{03E78D90-D226-4D35-BF32-AD3966DD21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32168" y="1821939"/>
              <a:ext cx="305153" cy="396000"/>
              <a:chOff x="10073112" y="1971330"/>
              <a:chExt cx="91431" cy="123618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CBB08C-8823-4E98-BD23-49E4911901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720000-E8CD-4D88-B03A-37B5F93AE16D}"/>
              </a:ext>
            </a:extLst>
          </p:cNvPr>
          <p:cNvGrpSpPr/>
          <p:nvPr/>
        </p:nvGrpSpPr>
        <p:grpSpPr>
          <a:xfrm>
            <a:off x="3087102" y="3950832"/>
            <a:ext cx="2736000" cy="998661"/>
            <a:chOff x="539016" y="1821939"/>
            <a:chExt cx="2736305" cy="98839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67FAE52-44A1-4C76-8096-9950BCF38828}"/>
                </a:ext>
              </a:extLst>
            </p:cNvPr>
            <p:cNvSpPr txBox="1"/>
            <p:nvPr/>
          </p:nvSpPr>
          <p:spPr>
            <a:xfrm>
              <a:off x="539016" y="2307722"/>
              <a:ext cx="2736305" cy="50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deal of the year in </a:t>
              </a: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cee legal matters 2022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7" name="Picture 40771165">
              <a:extLst>
                <a:ext uri="{FF2B5EF4-FFF2-40B4-BE49-F238E27FC236}">
                  <a16:creationId xmlns:a16="http://schemas.microsoft.com/office/drawing/2014/main" id="{D57B1A07-7768-448B-8888-BFACFF13C6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89991" y="1821939"/>
              <a:ext cx="305153" cy="396000"/>
              <a:chOff x="10073112" y="1971330"/>
              <a:chExt cx="91431" cy="123618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E1D0214-0AA6-4E67-805F-E9E83222B1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 dirty="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9132D8-BD97-DA97-6F7D-58BE1B9ACFAA}"/>
              </a:ext>
            </a:extLst>
          </p:cNvPr>
          <p:cNvGrpSpPr/>
          <p:nvPr/>
        </p:nvGrpSpPr>
        <p:grpSpPr>
          <a:xfrm>
            <a:off x="132983" y="3950834"/>
            <a:ext cx="2736000" cy="996289"/>
            <a:chOff x="5940152" y="1821939"/>
            <a:chExt cx="2736305" cy="9798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C6882D-1FD6-3E51-FF31-811D1DF4B1D0}"/>
                </a:ext>
              </a:extLst>
            </p:cNvPr>
            <p:cNvSpPr txBox="1"/>
            <p:nvPr/>
          </p:nvSpPr>
          <p:spPr>
            <a:xfrm>
              <a:off x="5940152" y="2302319"/>
              <a:ext cx="2736305" cy="49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equity deal of the year</a:t>
              </a:r>
              <a:endParaRPr lang="en-GB" sz="9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IFLR Europe Awards 2023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Picture 40771165">
              <a:extLst>
                <a:ext uri="{FF2B5EF4-FFF2-40B4-BE49-F238E27FC236}">
                  <a16:creationId xmlns:a16="http://schemas.microsoft.com/office/drawing/2014/main" id="{1ECAFAF0-96AF-AA44-8F39-3EBC3DA5CB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32168" y="1821939"/>
              <a:ext cx="305153" cy="396000"/>
              <a:chOff x="10073112" y="1971330"/>
              <a:chExt cx="91431" cy="12361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F87B128-FB82-41F4-0D9B-0B6521E125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ED6B2E-DEBD-4532-F287-02220C7FB8E3}"/>
              </a:ext>
            </a:extLst>
          </p:cNvPr>
          <p:cNvGrpSpPr/>
          <p:nvPr/>
        </p:nvGrpSpPr>
        <p:grpSpPr>
          <a:xfrm>
            <a:off x="129248" y="2911158"/>
            <a:ext cx="2736000" cy="1127334"/>
            <a:chOff x="3194856" y="3306794"/>
            <a:chExt cx="2736305" cy="108711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3A9A1F-9BF8-1A86-D270-4225306DBF48}"/>
                </a:ext>
              </a:extLst>
            </p:cNvPr>
            <p:cNvSpPr txBox="1"/>
            <p:nvPr/>
          </p:nvSpPr>
          <p:spPr>
            <a:xfrm>
              <a:off x="3194856" y="3770635"/>
              <a:ext cx="2736305" cy="6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deal of the year in</a:t>
              </a:r>
              <a:b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and </a:t>
              </a: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slovenia</a:t>
              </a:r>
              <a:endParaRPr lang="en-GB" sz="9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cee legal matters 2023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7" name="Picture 40771165">
              <a:extLst>
                <a:ext uri="{FF2B5EF4-FFF2-40B4-BE49-F238E27FC236}">
                  <a16:creationId xmlns:a16="http://schemas.microsoft.com/office/drawing/2014/main" id="{7B357285-A8F7-9793-3301-B964AE29E4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10433" y="3306794"/>
              <a:ext cx="305153" cy="396000"/>
              <a:chOff x="10073112" y="1971330"/>
              <a:chExt cx="91431" cy="1236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83D1F82-07E7-E286-B7E7-29DCBCEB7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F7F744-CA60-3E88-FCF7-4A948781ED66}"/>
              </a:ext>
            </a:extLst>
          </p:cNvPr>
          <p:cNvGrpSpPr/>
          <p:nvPr/>
        </p:nvGrpSpPr>
        <p:grpSpPr>
          <a:xfrm>
            <a:off x="3011425" y="2890838"/>
            <a:ext cx="2736000" cy="988834"/>
            <a:chOff x="3194856" y="3306794"/>
            <a:chExt cx="2736305" cy="9535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AC0F58-A1A3-75E3-0AC1-6AF87AE8B750}"/>
                </a:ext>
              </a:extLst>
            </p:cNvPr>
            <p:cNvSpPr txBox="1"/>
            <p:nvPr/>
          </p:nvSpPr>
          <p:spPr>
            <a:xfrm>
              <a:off x="3194856" y="3770635"/>
              <a:ext cx="2736305" cy="48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cee legal adviser of the year</a:t>
              </a:r>
              <a:endParaRPr lang="en-GB" sz="9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n-US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mergermarket</a:t>
              </a:r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european</a:t>
              </a:r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m&amp;a</a:t>
              </a:r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awards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2023</a:t>
              </a:r>
            </a:p>
            <a:p>
              <a:pPr algn="ctr"/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21" name="Picture 40771165">
              <a:extLst>
                <a:ext uri="{FF2B5EF4-FFF2-40B4-BE49-F238E27FC236}">
                  <a16:creationId xmlns:a16="http://schemas.microsoft.com/office/drawing/2014/main" id="{11730614-E5A8-D353-7663-DFFC937338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10433" y="3306794"/>
              <a:ext cx="305153" cy="396000"/>
              <a:chOff x="10073112" y="1971330"/>
              <a:chExt cx="91431" cy="12361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9B5167E-C129-A08F-89BF-16A4FCD01D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79B410-69DF-768E-A205-5531745E7C59}"/>
              </a:ext>
            </a:extLst>
          </p:cNvPr>
          <p:cNvGrpSpPr/>
          <p:nvPr/>
        </p:nvGrpSpPr>
        <p:grpSpPr>
          <a:xfrm>
            <a:off x="5893601" y="1818320"/>
            <a:ext cx="2736000" cy="996289"/>
            <a:chOff x="5940152" y="1821939"/>
            <a:chExt cx="2736305" cy="97981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E380BE-9FCF-E82F-B847-56C4AECBDF88}"/>
                </a:ext>
              </a:extLst>
            </p:cNvPr>
            <p:cNvSpPr txBox="1"/>
            <p:nvPr/>
          </p:nvSpPr>
          <p:spPr>
            <a:xfrm>
              <a:off x="5940152" y="2302319"/>
              <a:ext cx="2736305" cy="49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law firm of the year</a:t>
              </a: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chambers </a:t>
              </a:r>
              <a:r>
                <a:rPr lang="en-GB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europe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awards 2024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27" name="Picture 40771165">
              <a:extLst>
                <a:ext uri="{FF2B5EF4-FFF2-40B4-BE49-F238E27FC236}">
                  <a16:creationId xmlns:a16="http://schemas.microsoft.com/office/drawing/2014/main" id="{A5929040-955B-C92E-A39D-DE7AA802C3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32168" y="1821939"/>
              <a:ext cx="305153" cy="396000"/>
              <a:chOff x="10073112" y="1971330"/>
              <a:chExt cx="91431" cy="1236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E08DF70-FC06-7664-4B41-4D8CC70629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A80CD9-4B91-8471-EC1D-B545E238CB92}"/>
              </a:ext>
            </a:extLst>
          </p:cNvPr>
          <p:cNvGrpSpPr/>
          <p:nvPr/>
        </p:nvGrpSpPr>
        <p:grpSpPr>
          <a:xfrm>
            <a:off x="3013289" y="1818321"/>
            <a:ext cx="2736000" cy="996892"/>
            <a:chOff x="3203847" y="1821939"/>
            <a:chExt cx="2736305" cy="98198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91132C-3155-E0E9-2D55-9096CF7F8EAC}"/>
                </a:ext>
              </a:extLst>
            </p:cNvPr>
            <p:cNvSpPr txBox="1"/>
            <p:nvPr/>
          </p:nvSpPr>
          <p:spPr>
            <a:xfrm>
              <a:off x="3203847" y="2303685"/>
              <a:ext cx="2736305" cy="500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r>
                <a:rPr lang="en-US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legal adviser of the year</a:t>
              </a:r>
              <a:endParaRPr lang="en-GB" sz="9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n-US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mergermarket</a:t>
              </a:r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european</a:t>
              </a:r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m&amp;a</a:t>
              </a:r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awards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2024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31" name="Picture 40771165">
              <a:extLst>
                <a:ext uri="{FF2B5EF4-FFF2-40B4-BE49-F238E27FC236}">
                  <a16:creationId xmlns:a16="http://schemas.microsoft.com/office/drawing/2014/main" id="{FB4BE7CE-5C87-DE0F-E2D1-E7A1AE4ABE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10433" y="1821939"/>
              <a:ext cx="305153" cy="396000"/>
              <a:chOff x="10073112" y="1971330"/>
              <a:chExt cx="91431" cy="123618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21CCC5C-A810-0D2B-62AA-1EB82F72D4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83B3E6-78E9-7F25-572C-C871710FEF06}"/>
              </a:ext>
            </a:extLst>
          </p:cNvPr>
          <p:cNvGrpSpPr/>
          <p:nvPr/>
        </p:nvGrpSpPr>
        <p:grpSpPr>
          <a:xfrm>
            <a:off x="129248" y="4963913"/>
            <a:ext cx="2736000" cy="986526"/>
            <a:chOff x="6091299" y="4100922"/>
            <a:chExt cx="2736000" cy="98652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A2018DB-BB55-4AB2-8E51-30BDFBADBDE1}"/>
                </a:ext>
              </a:extLst>
            </p:cNvPr>
            <p:cNvSpPr txBox="1"/>
            <p:nvPr/>
          </p:nvSpPr>
          <p:spPr>
            <a:xfrm>
              <a:off x="6091299" y="4579617"/>
              <a:ext cx="273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law firm of the year: </a:t>
              </a: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endParaRPr lang="en-GB" sz="9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the lawyer </a:t>
              </a:r>
              <a:r>
                <a:rPr lang="en-GB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european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awards 2021</a:t>
              </a:r>
            </a:p>
            <a:p>
              <a:pPr algn="ctr"/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2A3CF6F-B85F-F545-5786-4B09CE493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7946" y="4100922"/>
              <a:ext cx="305119" cy="400115"/>
            </a:xfrm>
            <a:custGeom>
              <a:avLst/>
              <a:gdLst>
                <a:gd name="connsiteX0" fmla="*/ 101781 w 101781"/>
                <a:gd name="connsiteY0" fmla="*/ 50996 h 137613"/>
                <a:gd name="connsiteX1" fmla="*/ 50891 w 101781"/>
                <a:gd name="connsiteY1" fmla="*/ 0 h 137613"/>
                <a:gd name="connsiteX2" fmla="*/ 0 w 101781"/>
                <a:gd name="connsiteY2" fmla="*/ 50996 h 137613"/>
                <a:gd name="connsiteX3" fmla="*/ 27840 w 101781"/>
                <a:gd name="connsiteY3" fmla="*/ 96455 h 137613"/>
                <a:gd name="connsiteX4" fmla="*/ 27840 w 101781"/>
                <a:gd name="connsiteY4" fmla="*/ 116060 h 137613"/>
                <a:gd name="connsiteX5" fmla="*/ 27840 w 101781"/>
                <a:gd name="connsiteY5" fmla="*/ 137614 h 137613"/>
                <a:gd name="connsiteX6" fmla="*/ 50891 w 101781"/>
                <a:gd name="connsiteY6" fmla="*/ 116060 h 137613"/>
                <a:gd name="connsiteX7" fmla="*/ 73941 w 101781"/>
                <a:gd name="connsiteY7" fmla="*/ 137614 h 137613"/>
                <a:gd name="connsiteX8" fmla="*/ 73941 w 101781"/>
                <a:gd name="connsiteY8" fmla="*/ 116060 h 137613"/>
                <a:gd name="connsiteX9" fmla="*/ 73941 w 101781"/>
                <a:gd name="connsiteY9" fmla="*/ 96455 h 137613"/>
                <a:gd name="connsiteX10" fmla="*/ 101781 w 101781"/>
                <a:gd name="connsiteY10" fmla="*/ 50996 h 1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781" h="137613">
                  <a:moveTo>
                    <a:pt x="101781" y="50996"/>
                  </a:moveTo>
                  <a:cubicBezTo>
                    <a:pt x="101781" y="22834"/>
                    <a:pt x="78999" y="0"/>
                    <a:pt x="50891" y="0"/>
                  </a:cubicBezTo>
                  <a:cubicBezTo>
                    <a:pt x="22787" y="0"/>
                    <a:pt x="0" y="22829"/>
                    <a:pt x="0" y="50996"/>
                  </a:cubicBezTo>
                  <a:cubicBezTo>
                    <a:pt x="0" y="70843"/>
                    <a:pt x="11321" y="88030"/>
                    <a:pt x="27840" y="96455"/>
                  </a:cubicBezTo>
                  <a:lnTo>
                    <a:pt x="27840" y="116060"/>
                  </a:lnTo>
                  <a:lnTo>
                    <a:pt x="27840" y="137614"/>
                  </a:lnTo>
                  <a:lnTo>
                    <a:pt x="50891" y="116060"/>
                  </a:lnTo>
                  <a:lnTo>
                    <a:pt x="73941" y="137614"/>
                  </a:lnTo>
                  <a:lnTo>
                    <a:pt x="73941" y="116060"/>
                  </a:lnTo>
                  <a:lnTo>
                    <a:pt x="73941" y="96455"/>
                  </a:lnTo>
                  <a:cubicBezTo>
                    <a:pt x="90460" y="88030"/>
                    <a:pt x="101781" y="70843"/>
                    <a:pt x="101781" y="50996"/>
                  </a:cubicBezTo>
                </a:path>
              </a:pathLst>
            </a:custGeom>
            <a:solidFill>
              <a:srgbClr val="E6007E"/>
            </a:solidFill>
            <a:ln w="451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314160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97799A-7354-4C34-8C65-5D60A720B8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set</a:t>
            </a:r>
            <a:r>
              <a:rPr lang="de-DE" dirty="0"/>
              <a:t> your career in motion</a:t>
            </a:r>
            <a:endParaRPr lang="de-AT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B630C2-ECBA-4FA3-8F0B-7D2383EC3DF3}"/>
              </a:ext>
            </a:extLst>
          </p:cNvPr>
          <p:cNvSpPr/>
          <p:nvPr/>
        </p:nvSpPr>
        <p:spPr>
          <a:xfrm>
            <a:off x="3921416" y="3296449"/>
            <a:ext cx="1160289" cy="1198709"/>
          </a:xfrm>
          <a:prstGeom prst="ellipse">
            <a:avLst/>
          </a:prstGeom>
          <a:solidFill>
            <a:srgbClr val="E2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D58DAB-A1ED-43CF-9A59-225112265DFD}"/>
              </a:ext>
            </a:extLst>
          </p:cNvPr>
          <p:cNvSpPr/>
          <p:nvPr/>
        </p:nvSpPr>
        <p:spPr>
          <a:xfrm>
            <a:off x="6192443" y="3296446"/>
            <a:ext cx="1160289" cy="11987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823E60-3382-4884-A71E-3FC5C4AC615C}"/>
              </a:ext>
            </a:extLst>
          </p:cNvPr>
          <p:cNvSpPr/>
          <p:nvPr/>
        </p:nvSpPr>
        <p:spPr>
          <a:xfrm>
            <a:off x="1650387" y="3296450"/>
            <a:ext cx="1160289" cy="11987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/>
              <a:t>lawyers</a:t>
            </a:r>
            <a:endParaRPr lang="de-AT" sz="1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E02FD3-7181-4476-9687-F9CB9E8E1072}"/>
              </a:ext>
            </a:extLst>
          </p:cNvPr>
          <p:cNvSpPr/>
          <p:nvPr/>
        </p:nvSpPr>
        <p:spPr>
          <a:xfrm>
            <a:off x="3921415" y="5094511"/>
            <a:ext cx="1160289" cy="11987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students</a:t>
            </a:r>
            <a:endParaRPr lang="de-AT" sz="12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9EBFCB-577B-4479-9D10-92B8522D37EB}"/>
              </a:ext>
            </a:extLst>
          </p:cNvPr>
          <p:cNvSpPr/>
          <p:nvPr/>
        </p:nvSpPr>
        <p:spPr>
          <a:xfrm>
            <a:off x="3921415" y="1498385"/>
            <a:ext cx="1160289" cy="11987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legal support</a:t>
            </a:r>
            <a:endParaRPr lang="de-AT" sz="11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F6BC01-85D0-4AC4-AC91-BC0596119310}"/>
              </a:ext>
            </a:extLst>
          </p:cNvPr>
          <p:cNvCxnSpPr>
            <a:cxnSpLocks/>
          </p:cNvCxnSpPr>
          <p:nvPr/>
        </p:nvCxnSpPr>
        <p:spPr>
          <a:xfrm>
            <a:off x="2803226" y="3895803"/>
            <a:ext cx="111818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29EC33-F7E4-4D74-9B0A-30816EBC9007}"/>
              </a:ext>
            </a:extLst>
          </p:cNvPr>
          <p:cNvCxnSpPr>
            <a:endCxn id="5" idx="2"/>
          </p:cNvCxnSpPr>
          <p:nvPr/>
        </p:nvCxnSpPr>
        <p:spPr>
          <a:xfrm>
            <a:off x="5074254" y="3895800"/>
            <a:ext cx="1118189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9911AE-0C72-46AA-A1A5-BA0DBE8661A3}"/>
              </a:ext>
            </a:extLst>
          </p:cNvPr>
          <p:cNvCxnSpPr>
            <a:stCxn id="8" idx="4"/>
            <a:endCxn id="4" idx="0"/>
          </p:cNvCxnSpPr>
          <p:nvPr/>
        </p:nvCxnSpPr>
        <p:spPr>
          <a:xfrm>
            <a:off x="4501560" y="2697094"/>
            <a:ext cx="1" cy="59935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565B66-B689-4F8A-BDA9-012A396EB61F}"/>
              </a:ext>
            </a:extLst>
          </p:cNvPr>
          <p:cNvCxnSpPr>
            <a:cxnSpLocks/>
          </p:cNvCxnSpPr>
          <p:nvPr/>
        </p:nvCxnSpPr>
        <p:spPr>
          <a:xfrm flipH="1">
            <a:off x="4501559" y="4495158"/>
            <a:ext cx="1" cy="59935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380D5B-8AEB-4EDB-BB36-B28624F258A9}"/>
              </a:ext>
            </a:extLst>
          </p:cNvPr>
          <p:cNvSpPr txBox="1"/>
          <p:nvPr/>
        </p:nvSpPr>
        <p:spPr>
          <a:xfrm>
            <a:off x="5947442" y="3649474"/>
            <a:ext cx="165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>
                <a:solidFill>
                  <a:schemeClr val="bg1"/>
                </a:solidFill>
              </a:rPr>
              <a:t>business</a:t>
            </a:r>
            <a:endParaRPr lang="de-DE" sz="1200" dirty="0">
              <a:solidFill>
                <a:schemeClr val="bg1"/>
              </a:solidFill>
            </a:endParaRPr>
          </a:p>
          <a:p>
            <a:pPr algn="ctr"/>
            <a:r>
              <a:rPr lang="de-DE" sz="1200" dirty="0" err="1">
                <a:solidFill>
                  <a:schemeClr val="bg1"/>
                </a:solidFill>
              </a:rPr>
              <a:t>professionals</a:t>
            </a:r>
            <a:endParaRPr lang="de-A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D53E1A-A556-4BAD-83A4-22336FBB68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our capabilities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8158A3-3BA1-4BC5-8EA9-FEE6DA43E4A6}"/>
              </a:ext>
            </a:extLst>
          </p:cNvPr>
          <p:cNvSpPr/>
          <p:nvPr/>
        </p:nvSpPr>
        <p:spPr>
          <a:xfrm>
            <a:off x="468312" y="1565016"/>
            <a:ext cx="2598737" cy="13502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banking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finance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&amp;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capital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markets</a:t>
            </a:r>
            <a:endParaRPr lang="de-A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D26405-6AE0-44E3-8F6A-BD5A7FF269A8}"/>
              </a:ext>
            </a:extLst>
          </p:cNvPr>
          <p:cNvSpPr/>
          <p:nvPr/>
        </p:nvSpPr>
        <p:spPr>
          <a:xfrm>
            <a:off x="468312" y="3154921"/>
            <a:ext cx="2598736" cy="13502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dispute resolution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77A306-F45A-44CD-A610-4FA0056D01AE}"/>
              </a:ext>
            </a:extLst>
          </p:cNvPr>
          <p:cNvSpPr/>
          <p:nvPr/>
        </p:nvSpPr>
        <p:spPr>
          <a:xfrm>
            <a:off x="3379197" y="1577740"/>
            <a:ext cx="2598736" cy="135020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insurance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0ED739-BD92-48AF-AD3E-8257D1A95FE8}"/>
              </a:ext>
            </a:extLst>
          </p:cNvPr>
          <p:cNvSpPr/>
          <p:nvPr/>
        </p:nvSpPr>
        <p:spPr>
          <a:xfrm>
            <a:off x="3379197" y="3144792"/>
            <a:ext cx="2598735" cy="13603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intellectual property &amp; technology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DBDA16-2172-4B71-9454-9B5FC376B6EB}"/>
              </a:ext>
            </a:extLst>
          </p:cNvPr>
          <p:cNvSpPr/>
          <p:nvPr/>
        </p:nvSpPr>
        <p:spPr>
          <a:xfrm>
            <a:off x="468312" y="4721974"/>
            <a:ext cx="2598736" cy="1350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competition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foreign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trade</a:t>
            </a:r>
            <a:endParaRPr lang="de-A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B7434-9708-47C6-83FB-5E3CF0F63F5D}"/>
              </a:ext>
            </a:extLst>
          </p:cNvPr>
          <p:cNvSpPr/>
          <p:nvPr/>
        </p:nvSpPr>
        <p:spPr>
          <a:xfrm>
            <a:off x="6290081" y="1577740"/>
            <a:ext cx="2598735" cy="1350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corporate, </a:t>
            </a:r>
            <a:r>
              <a:rPr lang="en-GB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m&amp;a</a:t>
            </a:r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tax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E3CFBE-FEAB-416F-81CA-19E076800538}"/>
              </a:ext>
            </a:extLst>
          </p:cNvPr>
          <p:cNvSpPr/>
          <p:nvPr/>
        </p:nvSpPr>
        <p:spPr>
          <a:xfrm>
            <a:off x="3379197" y="4721974"/>
            <a:ext cx="2598735" cy="1350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labour &amp; employment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FFB567-EA60-4A33-B84C-670C0C103DB9}"/>
              </a:ext>
            </a:extLst>
          </p:cNvPr>
          <p:cNvSpPr/>
          <p:nvPr/>
        </p:nvSpPr>
        <p:spPr>
          <a:xfrm>
            <a:off x="6290081" y="4721973"/>
            <a:ext cx="2598736" cy="13502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real estate &amp; construction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079315-5760-4AA8-8B1F-58220B299DC5}"/>
              </a:ext>
            </a:extLst>
          </p:cNvPr>
          <p:cNvSpPr/>
          <p:nvPr/>
        </p:nvSpPr>
        <p:spPr>
          <a:xfrm>
            <a:off x="6290081" y="3149857"/>
            <a:ext cx="2598736" cy="135020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regulatory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5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C5C726-9FE8-41C7-A403-A3BA0BD6C5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career path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571972-EA4D-4205-B43D-1FEA80CE5979}"/>
              </a:ext>
            </a:extLst>
          </p:cNvPr>
          <p:cNvGrpSpPr/>
          <p:nvPr/>
        </p:nvGrpSpPr>
        <p:grpSpPr>
          <a:xfrm>
            <a:off x="675342" y="1983528"/>
            <a:ext cx="7508688" cy="3965919"/>
            <a:chOff x="686078" y="2575711"/>
            <a:chExt cx="7487216" cy="381183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D5F197C-E909-4FDA-B77A-3B40DDEE5083}"/>
                </a:ext>
              </a:extLst>
            </p:cNvPr>
            <p:cNvCxnSpPr/>
            <p:nvPr/>
          </p:nvCxnSpPr>
          <p:spPr>
            <a:xfrm>
              <a:off x="686078" y="3413157"/>
              <a:ext cx="7487216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8DD30B-DEBF-4E8D-91B9-0578BC2EDEAA}"/>
                </a:ext>
              </a:extLst>
            </p:cNvPr>
            <p:cNvSpPr/>
            <p:nvPr/>
          </p:nvSpPr>
          <p:spPr>
            <a:xfrm>
              <a:off x="686078" y="2598695"/>
              <a:ext cx="1548143" cy="63374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Studium</a:t>
              </a:r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86F8A2D-F099-4669-B57A-99576444F0AB}"/>
                </a:ext>
              </a:extLst>
            </p:cNvPr>
            <p:cNvSpPr/>
            <p:nvPr/>
          </p:nvSpPr>
          <p:spPr>
            <a:xfrm>
              <a:off x="2394919" y="3601297"/>
              <a:ext cx="1874068" cy="6337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associate</a:t>
              </a:r>
            </a:p>
            <a:p>
              <a:pPr algn="ctr"/>
              <a:r>
                <a:rPr lang="en-GB" sz="1200" dirty="0"/>
                <a:t>min. 3 years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F59A06C-2226-49B7-ACFB-4DCCE426C25F}"/>
                </a:ext>
              </a:extLst>
            </p:cNvPr>
            <p:cNvSpPr/>
            <p:nvPr/>
          </p:nvSpPr>
          <p:spPr>
            <a:xfrm>
              <a:off x="4429686" y="2575711"/>
              <a:ext cx="1874068" cy="65858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attorney</a:t>
              </a:r>
            </a:p>
            <a:p>
              <a:pPr algn="ctr"/>
              <a:r>
                <a:rPr lang="en-GB" sz="1200" dirty="0"/>
                <a:t>min. 3 years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CDB33C-7BBC-4AB1-9BDB-1EE856C1F61A}"/>
                </a:ext>
              </a:extLst>
            </p:cNvPr>
            <p:cNvSpPr/>
            <p:nvPr/>
          </p:nvSpPr>
          <p:spPr>
            <a:xfrm>
              <a:off x="2394919" y="4423179"/>
              <a:ext cx="1874068" cy="19643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other legal experience</a:t>
              </a:r>
            </a:p>
            <a:p>
              <a:pPr algn="ctr"/>
              <a:r>
                <a:rPr lang="en-GB" sz="1200" dirty="0"/>
                <a:t>min. 2 years</a:t>
              </a:r>
            </a:p>
            <a:p>
              <a:pPr algn="ctr"/>
              <a:endParaRPr lang="en-GB" sz="1200" dirty="0"/>
            </a:p>
            <a:p>
              <a:pPr algn="ctr"/>
              <a:r>
                <a:rPr lang="en-GB" sz="1200" dirty="0"/>
                <a:t>including</a:t>
              </a:r>
            </a:p>
            <a:p>
              <a:pPr algn="ctr"/>
              <a:r>
                <a:rPr lang="en-GB" dirty="0"/>
                <a:t>court practice</a:t>
              </a:r>
            </a:p>
            <a:p>
              <a:pPr algn="ctr"/>
              <a:r>
                <a:rPr lang="en-GB" sz="1200" dirty="0"/>
                <a:t>7 months (currently)</a:t>
              </a:r>
            </a:p>
            <a:p>
              <a:pPr algn="ctr"/>
              <a:endParaRPr lang="en-GB" sz="1050" dirty="0"/>
            </a:p>
            <a:p>
              <a:pPr algn="ctr"/>
              <a:r>
                <a:rPr lang="en-GB" dirty="0"/>
                <a:t>seminars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4201C9-D87A-13EE-D900-D588CBF7D764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5369407" y="2668731"/>
            <a:ext cx="0" cy="1271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34B24B-1EFB-598A-EAFC-1EBA4EF3C4A2}"/>
              </a:ext>
            </a:extLst>
          </p:cNvPr>
          <p:cNvCxnSpPr/>
          <p:nvPr/>
        </p:nvCxnSpPr>
        <p:spPr>
          <a:xfrm>
            <a:off x="5369407" y="3300549"/>
            <a:ext cx="648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DD8A06-D27B-374D-DEA9-032EADAA5623}"/>
              </a:ext>
            </a:extLst>
          </p:cNvPr>
          <p:cNvSpPr txBox="1"/>
          <p:nvPr/>
        </p:nvSpPr>
        <p:spPr>
          <a:xfrm>
            <a:off x="6017623" y="3108957"/>
            <a:ext cx="105373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counsel</a:t>
            </a:r>
            <a:endParaRPr lang="de-A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311DF-18F6-618B-02AB-F83A8F3D5F87}"/>
              </a:ext>
            </a:extLst>
          </p:cNvPr>
          <p:cNvSpPr txBox="1"/>
          <p:nvPr/>
        </p:nvSpPr>
        <p:spPr>
          <a:xfrm>
            <a:off x="6017622" y="3737653"/>
            <a:ext cx="216640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salary</a:t>
            </a:r>
            <a:r>
              <a:rPr lang="de-DE" dirty="0"/>
              <a:t> </a:t>
            </a:r>
            <a:r>
              <a:rPr lang="de-DE" dirty="0" err="1"/>
              <a:t>partner</a:t>
            </a:r>
            <a:endParaRPr lang="de-A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5A9A4-9EC8-7CB5-6B5A-70370956CAF3}"/>
              </a:ext>
            </a:extLst>
          </p:cNvPr>
          <p:cNvSpPr txBox="1"/>
          <p:nvPr/>
        </p:nvSpPr>
        <p:spPr>
          <a:xfrm>
            <a:off x="6017622" y="4364994"/>
            <a:ext cx="216640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equity</a:t>
            </a:r>
            <a:r>
              <a:rPr lang="de-DE" dirty="0"/>
              <a:t> </a:t>
            </a:r>
            <a:r>
              <a:rPr lang="de-DE" dirty="0" err="1"/>
              <a:t>partner</a:t>
            </a:r>
            <a:endParaRPr lang="de-AT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175DA2-FB03-8E06-A36F-3D5EE6B88CFB}"/>
              </a:ext>
            </a:extLst>
          </p:cNvPr>
          <p:cNvCxnSpPr/>
          <p:nvPr/>
        </p:nvCxnSpPr>
        <p:spPr>
          <a:xfrm>
            <a:off x="5369406" y="3939737"/>
            <a:ext cx="648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D15D9F-B2B6-365F-F64C-B18EA2B128F9}"/>
              </a:ext>
            </a:extLst>
          </p:cNvPr>
          <p:cNvCxnSpPr/>
          <p:nvPr/>
        </p:nvCxnSpPr>
        <p:spPr>
          <a:xfrm>
            <a:off x="7097492" y="4158224"/>
            <a:ext cx="0" cy="17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D971C9-6256-8853-44F1-3301220FAF14}"/>
              </a:ext>
            </a:extLst>
          </p:cNvPr>
          <p:cNvCxnSpPr/>
          <p:nvPr/>
        </p:nvCxnSpPr>
        <p:spPr>
          <a:xfrm>
            <a:off x="6540134" y="3516090"/>
            <a:ext cx="0" cy="17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48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5F89DB-50D1-40C9-8783-34B328C97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professionals</a:t>
            </a:r>
            <a:endParaRPr lang="de-AT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7581862-6EA1-45D4-B78B-2B4636B1D67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0397197"/>
              </p:ext>
            </p:extLst>
          </p:nvPr>
        </p:nvGraphicFramePr>
        <p:xfrm>
          <a:off x="381000" y="1771650"/>
          <a:ext cx="8097838" cy="449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8564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new">
  <a:themeElements>
    <a:clrScheme name="Custom 1">
      <a:dk1>
        <a:srgbClr val="535455"/>
      </a:dk1>
      <a:lt1>
        <a:srgbClr val="FFFFFF"/>
      </a:lt1>
      <a:dk2>
        <a:srgbClr val="878889"/>
      </a:dk2>
      <a:lt2>
        <a:srgbClr val="FFFFFF"/>
      </a:lt2>
      <a:accent1>
        <a:srgbClr val="535455"/>
      </a:accent1>
      <a:accent2>
        <a:srgbClr val="E2007A"/>
      </a:accent2>
      <a:accent3>
        <a:srgbClr val="929294"/>
      </a:accent3>
      <a:accent4>
        <a:srgbClr val="DCDCDD"/>
      </a:accent4>
      <a:accent5>
        <a:srgbClr val="7A93A9"/>
      </a:accent5>
      <a:accent6>
        <a:srgbClr val="6976AA"/>
      </a:accent6>
      <a:hlink>
        <a:srgbClr val="5E9BCB"/>
      </a:hlink>
      <a:folHlink>
        <a:srgbClr val="A88ABA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PPT presentation 2023.pptx" id="{7954F812-01C4-46EB-A2BD-FD8739EA7509}" vid="{87F77A95-F217-49A0-A894-556371E480D1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item4.xml><?xml version="1.0" encoding="utf-8"?>
<properties xmlns="http://www.imanage.com/work/xmlschema">
  <documentid>MANDATES!23699155.1</documentid>
  <senderid>VPLISCHKE</senderid>
  <senderemail>V.HAUER@SCHOENHERR.EU</senderemail>
  <lastmodified>2025-05-12T11:58:29.0000000+02:00</lastmodified>
  <database>MANDATES</database>
</propertie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d5b80c-b4e0-4ddd-b1da-33ae3fea0a85"/>
    <lcf76f155ced4ddcb4097134ff3c332f xmlns="b5305afc-3520-4b1e-bd9c-62c105a7e65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7F213B4A1CB47B7346635FDACF14E" ma:contentTypeVersion="12" ma:contentTypeDescription="Ein neues Dokument erstellen." ma:contentTypeScope="" ma:versionID="d69723721533ae764b1987e36604d7a3">
  <xsd:schema xmlns:xsd="http://www.w3.org/2001/XMLSchema" xmlns:xs="http://www.w3.org/2001/XMLSchema" xmlns:p="http://schemas.microsoft.com/office/2006/metadata/properties" xmlns:ns2="b5305afc-3520-4b1e-bd9c-62c105a7e65b" xmlns:ns3="e0d5b80c-b4e0-4ddd-b1da-33ae3fea0a85" targetNamespace="http://schemas.microsoft.com/office/2006/metadata/properties" ma:root="true" ma:fieldsID="d4387711c496c6bffb083e1c0c838614" ns2:_="" ns3:_="">
    <xsd:import namespace="b5305afc-3520-4b1e-bd9c-62c105a7e65b"/>
    <xsd:import namespace="e0d5b80c-b4e0-4ddd-b1da-33ae3fea0a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05afc-3520-4b1e-bd9c-62c105a7e6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cf23ec7c-d16c-42f2-baa9-4aaa6e56e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5b80c-b4e0-4ddd-b1da-33ae3fea0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a8f8d89-87d5-479b-a627-71efeb2ae92c}" ma:internalName="TaxCatchAll" ma:showField="CatchAllData" ma:web="e0d5b80c-b4e0-4ddd-b1da-33ae3fea0a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41F150-7090-4ADE-B888-12398E823B54}">
  <ds:schemaRefs>
    <ds:schemaRef ds:uri="http://purl.org/dc/elements/1.1/"/>
    <ds:schemaRef ds:uri="http://www.w3.org/XML/1998/namespace"/>
    <ds:schemaRef ds:uri="http://schemas.microsoft.com/office/2006/metadata/properties"/>
    <ds:schemaRef ds:uri="b5305afc-3520-4b1e-bd9c-62c105a7e65b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0d5b80c-b4e0-4ddd-b1da-33ae3fea0a8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E9EE937-397B-49F9-AC69-8ECB741A19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0EF064-0E3F-4219-9559-259CC71AA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305afc-3520-4b1e-bd9c-62c105a7e65b"/>
    <ds:schemaRef ds:uri="e0d5b80c-b4e0-4ddd-b1da-33ae3fea0a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559</Words>
  <Application>Microsoft Office PowerPoint</Application>
  <PresentationFormat>On-screen Show (4:3)</PresentationFormat>
  <Paragraphs>143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Swis721 LtEx BT</vt:lpstr>
      <vt:lpstr>Verdana</vt:lpstr>
      <vt:lpstr>Wingdings</vt:lpstr>
      <vt:lpstr>master new</vt:lpstr>
      <vt:lpstr>How to Großkanzlei</vt:lpstr>
      <vt:lpstr>about me</vt:lpstr>
      <vt:lpstr>law firm phantasies</vt:lpstr>
      <vt:lpstr>reality check</vt:lpstr>
      <vt:lpstr>recognised by the best as the best</vt:lpstr>
      <vt:lpstr>set your career in motion</vt:lpstr>
      <vt:lpstr>our capabilities</vt:lpstr>
      <vt:lpstr>career path</vt:lpstr>
      <vt:lpstr>business professionals</vt:lpstr>
      <vt:lpstr>application</vt:lpstr>
      <vt:lpstr>letter of motivation</vt:lpstr>
      <vt:lpstr>cv</vt:lpstr>
      <vt:lpstr>picture</vt:lpstr>
      <vt:lpstr>interview</vt:lpstr>
      <vt:lpstr>questions</vt:lpstr>
      <vt:lpstr>PowerPoint Presentation</vt:lpstr>
    </vt:vector>
  </TitlesOfParts>
  <Company>Schoenherr Rechtsanwaelte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Lawyering</dc:title>
  <dc:creator>Schoenherr Rechtsanwaelte</dc:creator>
  <cp:lastModifiedBy>Schoenherr Rechtsanwaelte</cp:lastModifiedBy>
  <cp:revision>9</cp:revision>
  <cp:lastPrinted>2022-02-23T16:17:28Z</cp:lastPrinted>
  <dcterms:created xsi:type="dcterms:W3CDTF">2023-06-05T10:00:02Z</dcterms:created>
  <dcterms:modified xsi:type="dcterms:W3CDTF">2025-05-12T09:58:29Z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0x0101000167F213B4A1CB47B7346635FDACF14E</vt:lpwstr>
  </property>
  <property fmtid="{D5CDD505-2E9C-101B-9397-08002B2CF9AE}" pid="3" name="_dlc_DocIdItemGuid">
    <vt:lpwstr>86797c32-aef6-4b0b-b9e7-8eb955c0d355</vt:lpwstr>
  </property>
  <property fmtid="{D5CDD505-2E9C-101B-9397-08002B2CF9AE}" pid="4" name="Offices">
    <vt:lpwstr>159;#Albania|8ee67886-1878-44d8-a76a-a7186ec13596;#25;#Belgrade (Serbia)|27c9c4ef-0728-46d3-b8f2-6dbe45ecc856;#44;#Bratislava (Slovakia)|c0a5be46-11c3-4d68-a11d-665de8746c2f;#40;#Brussels (Belgium)|8882bfc2-117d-4f5b-a862-b04d96a57779</vt:lpwstr>
  </property>
  <property fmtid="{D5CDD505-2E9C-101B-9397-08002B2CF9AE}" pid="5" name="Practice Groups">
    <vt:lpwstr/>
  </property>
  <property fmtid="{D5CDD505-2E9C-101B-9397-08002B2CF9AE}" pid="6" name="Practice Area">
    <vt:lpwstr>3033;#PGBF|2fc1b0a3-2e9d-4855-8d7a-ef0c40102c4a;#2618;#PGCMA|ce9d3fd3-0e21-41cb-a0f4-e3b719e9388c;#2818;#PGComp|31854444-6ce7-4ed7-a58f-1839c9c6592d;#3040;#PGDR|f4266fc0-9bf5-4b71-9889-2213827db9e9;#3035;#PGIP|4d22a1f4-aebf-4d21-9c63-06ad6499278b;#2815;#P</vt:lpwstr>
  </property>
  <property fmtid="{D5CDD505-2E9C-101B-9397-08002B2CF9AE}" pid="7" name="Region/Country">
    <vt:lpwstr/>
  </property>
  <property fmtid="{D5CDD505-2E9C-101B-9397-08002B2CF9AE}" pid="8" name="Industries">
    <vt:lpwstr/>
  </property>
  <property fmtid="{D5CDD505-2E9C-101B-9397-08002B2CF9AE}" pid="9" name="TaxKeyword">
    <vt:lpwstr/>
  </property>
  <property fmtid="{D5CDD505-2E9C-101B-9397-08002B2CF9AE}" pid="10" name="TaxKeywordTaxHTField">
    <vt:lpwstr/>
  </property>
  <property fmtid="{D5CDD505-2E9C-101B-9397-08002B2CF9AE}" pid="11" name="Practice GroupsTaxHTField0">
    <vt:lpwstr/>
  </property>
  <property fmtid="{D5CDD505-2E9C-101B-9397-08002B2CF9AE}" pid="12" name="_dlc_policyId">
    <vt:lpwstr/>
  </property>
  <property fmtid="{D5CDD505-2E9C-101B-9397-08002B2CF9AE}" pid="13" name="ItemRetentionFormula">
    <vt:lpwstr/>
  </property>
  <property fmtid="{D5CDD505-2E9C-101B-9397-08002B2CF9AE}" pid="14" name="OfficesTaxHTField0">
    <vt:lpwstr>Albania|8ee67886-1878-44d8-a76a-a7186ec13596;Belgrade (Serbia)|27c9c4ef-0728-46d3-b8f2-6dbe45ecc856;Bratislava (Slovakia)|c0a5be46-11c3-4d68-a11d-665de8746c2f;Brussels (Belgium)|8882bfc2-117d-4f5b-a862-b04d96a57779</vt:lpwstr>
  </property>
  <property fmtid="{D5CDD505-2E9C-101B-9397-08002B2CF9AE}" pid="15" name="TaxCatchAll">
    <vt:lpwstr>159;#Albania|8ee67886-1878-44d8-a76a-a7186ec13596;#25;#Belgrade (Serbia)|27c9c4ef-0728-46d3-b8f2-6dbe45ecc856;#44;#Bratislava (Slovakia)|c0a5be46-11c3-4d68-a11d-665de8746c2f;#40;#Brussels (Belgium)|8882bfc2-117d-4f5b-a862-b04d96a57779</vt:lpwstr>
  </property>
  <property fmtid="{D5CDD505-2E9C-101B-9397-08002B2CF9AE}" pid="16" name="Lawyer">
    <vt:lpwstr/>
  </property>
  <property fmtid="{D5CDD505-2E9C-101B-9397-08002B2CF9AE}" pid="17" name="IndustriesTaxHTField0">
    <vt:lpwstr/>
  </property>
</Properties>
</file>