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7" r:id="rId2"/>
    <p:sldId id="258" r:id="rId3"/>
    <p:sldId id="281"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280"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7837"/>
    <a:srgbClr val="0078A5"/>
    <a:srgbClr val="FF39D6"/>
    <a:srgbClr val="FF2600"/>
    <a:srgbClr val="FFFC00"/>
    <a:srgbClr val="A0AAAF"/>
    <a:srgbClr val="000000"/>
    <a:srgbClr val="00506E"/>
    <a:srgbClr val="FFFFFF"/>
    <a:srgbClr val="5A9B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1" autoAdjust="0"/>
    <p:restoredTop sz="94660"/>
  </p:normalViewPr>
  <p:slideViewPr>
    <p:cSldViewPr snapToGrid="0">
      <p:cViewPr varScale="1">
        <p:scale>
          <a:sx n="110" d="100"/>
          <a:sy n="110" d="100"/>
        </p:scale>
        <p:origin x="528"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844" y="66"/>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notesMaster" Target="notesMasters/notesMaster1.xml" Id="rId26" /><Relationship Type="http://schemas.openxmlformats.org/officeDocument/2006/relationships/slide" Target="slides/slide2.xml" Id="rId3" /><Relationship Type="http://schemas.openxmlformats.org/officeDocument/2006/relationships/slide" Target="slides/slide20.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viewProps" Target="viewProps.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presProps" Target="presProps.xml" Id="rId28"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tableStyles" Target="tableStyles.xml" Id="rId31"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handoutMaster" Target="handoutMasters/handoutMaster1.xml" Id="rId27" /><Relationship Type="http://schemas.openxmlformats.org/officeDocument/2006/relationships/theme" Target="theme/theme1.xml" Id="rId30" /><Relationship Type="http://schemas.openxmlformats.org/officeDocument/2006/relationships/customXml" Target="/customXML/item.xml" Id="imanage.xml" /></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50"/>
      <c:rAngAx val="0"/>
    </c:view3D>
    <c:floor>
      <c:thickness val="0"/>
    </c:floor>
    <c:sideWall>
      <c:thickness val="0"/>
    </c:sideWall>
    <c:backWall>
      <c:thickness val="0"/>
    </c:backWall>
    <c:plotArea>
      <c:layout>
        <c:manualLayout>
          <c:layoutTarget val="inner"/>
          <c:xMode val="edge"/>
          <c:yMode val="edge"/>
          <c:x val="4.7299054395796961E-4"/>
          <c:y val="1.4199540193952177E-2"/>
          <c:w val="0.99378359771808755"/>
          <c:h val="0.89556619318366859"/>
        </c:manualLayout>
      </c:layout>
      <c:pie3DChart>
        <c:varyColors val="1"/>
        <c:dLbls>
          <c:showLegendKey val="0"/>
          <c:showVal val="0"/>
          <c:showCatName val="0"/>
          <c:showSerName val="0"/>
          <c:showPercent val="0"/>
          <c:showBubbleSize val="0"/>
          <c:showLeaderLines val="0"/>
        </c:dLbls>
      </c:pie3DChart>
    </c:plotArea>
    <c:legend>
      <c:legendPos val="b"/>
      <c:layout>
        <c:manualLayout>
          <c:xMode val="edge"/>
          <c:yMode val="edge"/>
          <c:x val="0.23119700317881473"/>
          <c:y val="0.92305712406296603"/>
          <c:w val="0.5376058889521218"/>
          <c:h val="6.7017317624378833E-2"/>
        </c:manualLayout>
      </c:layout>
      <c:overlay val="0"/>
      <c:txPr>
        <a:bodyPr/>
        <a:lstStyle/>
        <a:p>
          <a:pPr>
            <a:defRPr sz="1200" baseline="0">
              <a:solidFill>
                <a:schemeClr val="tx1"/>
              </a:solidFill>
              <a:latin typeface="Roboto" panose="02000000000000000000" pitchFamily="2" charset="0"/>
              <a:ea typeface="Roboto" panose="02000000000000000000" pitchFamily="2" charset="0"/>
              <a:cs typeface="Arial" panose="020B0604020202020204" pitchFamily="34" charset="0"/>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50"/>
      <c:rAngAx val="0"/>
    </c:view3D>
    <c:floor>
      <c:thickness val="0"/>
    </c:floor>
    <c:sideWall>
      <c:thickness val="0"/>
    </c:sideWall>
    <c:backWall>
      <c:thickness val="0"/>
    </c:backWall>
    <c:plotArea>
      <c:layout>
        <c:manualLayout>
          <c:layoutTarget val="inner"/>
          <c:xMode val="edge"/>
          <c:yMode val="edge"/>
          <c:x val="4.7299054395796961E-4"/>
          <c:y val="1.4199540193952177E-2"/>
          <c:w val="0.99378359771808755"/>
          <c:h val="0.89556619318366859"/>
        </c:manualLayout>
      </c:layout>
      <c:pie3DChart>
        <c:varyColors val="1"/>
        <c:dLbls>
          <c:showLegendKey val="0"/>
          <c:showVal val="0"/>
          <c:showCatName val="0"/>
          <c:showSerName val="0"/>
          <c:showPercent val="0"/>
          <c:showBubbleSize val="0"/>
          <c:showLeaderLines val="0"/>
        </c:dLbls>
      </c:pie3DChart>
    </c:plotArea>
    <c:legend>
      <c:legendPos val="b"/>
      <c:layout>
        <c:manualLayout>
          <c:xMode val="edge"/>
          <c:yMode val="edge"/>
          <c:x val="9.6342208103443058E-2"/>
          <c:y val="0.92305715419000822"/>
          <c:w val="0.74714958903178652"/>
          <c:h val="6.7017317624378833E-2"/>
        </c:manualLayout>
      </c:layout>
      <c:overlay val="0"/>
      <c:txPr>
        <a:bodyPr/>
        <a:lstStyle/>
        <a:p>
          <a:pPr>
            <a:defRPr sz="1200" baseline="0">
              <a:solidFill>
                <a:schemeClr val="tx1"/>
              </a:solidFill>
              <a:latin typeface="Roboto" panose="02000000000000000000" pitchFamily="2" charset="0"/>
              <a:ea typeface="Roboto" panose="02000000000000000000" pitchFamily="2" charset="0"/>
              <a:cs typeface="Arial" panose="020B0604020202020204" pitchFamily="34" charset="0"/>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50"/>
      <c:rAngAx val="0"/>
    </c:view3D>
    <c:floor>
      <c:thickness val="0"/>
    </c:floor>
    <c:sideWall>
      <c:thickness val="0"/>
    </c:sideWall>
    <c:backWall>
      <c:thickness val="0"/>
    </c:backWall>
    <c:plotArea>
      <c:layout>
        <c:manualLayout>
          <c:layoutTarget val="inner"/>
          <c:xMode val="edge"/>
          <c:yMode val="edge"/>
          <c:x val="4.7299054395796961E-4"/>
          <c:y val="1.4199540193952177E-2"/>
          <c:w val="0.99378359771808755"/>
          <c:h val="0.89556619318366859"/>
        </c:manualLayout>
      </c:layout>
      <c:pie3DChart>
        <c:varyColors val="1"/>
        <c:dLbls>
          <c:showLegendKey val="0"/>
          <c:showVal val="0"/>
          <c:showCatName val="0"/>
          <c:showSerName val="0"/>
          <c:showPercent val="0"/>
          <c:showBubbleSize val="0"/>
          <c:showLeaderLines val="0"/>
        </c:dLbls>
      </c:pie3DChart>
    </c:plotArea>
    <c:legend>
      <c:legendPos val="b"/>
      <c:layout>
        <c:manualLayout>
          <c:xMode val="edge"/>
          <c:yMode val="edge"/>
          <c:x val="5.6448793429788327E-2"/>
          <c:y val="0.92305712406296603"/>
          <c:w val="0.71235409356210333"/>
          <c:h val="6.7017317624378833E-2"/>
        </c:manualLayout>
      </c:layout>
      <c:overlay val="0"/>
      <c:txPr>
        <a:bodyPr/>
        <a:lstStyle/>
        <a:p>
          <a:pPr>
            <a:defRPr sz="1200" baseline="0">
              <a:solidFill>
                <a:schemeClr val="tx1"/>
              </a:solidFill>
              <a:latin typeface="Roboto" panose="02000000000000000000" pitchFamily="2" charset="0"/>
              <a:ea typeface="Roboto" panose="02000000000000000000" pitchFamily="2" charset="0"/>
              <a:cs typeface="Arial" panose="020B0604020202020204" pitchFamily="34" charset="0"/>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6.1061337920995169E-2"/>
          <c:y val="3.9080459770115004E-2"/>
          <c:w val="0.92663854518185229"/>
          <c:h val="0.89717829359506418"/>
        </c:manualLayout>
      </c:layout>
      <c:barChart>
        <c:barDir val="col"/>
        <c:grouping val="clustered"/>
        <c:varyColors val="0"/>
        <c:dLbls>
          <c:showLegendKey val="0"/>
          <c:showVal val="0"/>
          <c:showCatName val="0"/>
          <c:showSerName val="0"/>
          <c:showPercent val="0"/>
          <c:showBubbleSize val="0"/>
        </c:dLbls>
        <c:gapWidth val="6"/>
        <c:axId val="491459296"/>
        <c:axId val="491462040"/>
      </c:barChart>
      <c:catAx>
        <c:axId val="491459296"/>
        <c:scaling>
          <c:orientation val="minMax"/>
        </c:scaling>
        <c:delete val="0"/>
        <c:axPos val="b"/>
        <c:numFmt formatCode="General" sourceLinked="1"/>
        <c:majorTickMark val="out"/>
        <c:minorTickMark val="none"/>
        <c:tickLblPos val="low"/>
        <c:txPr>
          <a:bodyPr rot="-5400000" vert="horz"/>
          <a:lstStyle/>
          <a:p>
            <a:pPr>
              <a:defRPr>
                <a:solidFill>
                  <a:schemeClr val="tx1"/>
                </a:solidFill>
                <a:latin typeface="Georgia" panose="02040502050405020303" pitchFamily="18" charset="0"/>
              </a:defRPr>
            </a:pPr>
            <a:endParaRPr lang="de-DE"/>
          </a:p>
        </c:txPr>
        <c:crossAx val="491462040"/>
        <c:crosses val="autoZero"/>
        <c:auto val="1"/>
        <c:lblAlgn val="ctr"/>
        <c:lblOffset val="100"/>
        <c:noMultiLvlLbl val="0"/>
      </c:catAx>
      <c:valAx>
        <c:axId val="491462040"/>
        <c:scaling>
          <c:orientation val="minMax"/>
        </c:scaling>
        <c:delete val="0"/>
        <c:axPos val="l"/>
        <c:majorGridlines>
          <c:spPr>
            <a:ln>
              <a:solidFill>
                <a:schemeClr val="bg1">
                  <a:alpha val="50000"/>
                </a:schemeClr>
              </a:solidFill>
            </a:ln>
          </c:spPr>
        </c:majorGridlines>
        <c:numFmt formatCode="#,##0" sourceLinked="0"/>
        <c:majorTickMark val="out"/>
        <c:minorTickMark val="none"/>
        <c:tickLblPos val="nextTo"/>
        <c:spPr>
          <a:ln>
            <a:noFill/>
          </a:ln>
        </c:spPr>
        <c:txPr>
          <a:bodyPr rot="0" vert="horz"/>
          <a:lstStyle/>
          <a:p>
            <a:pPr>
              <a:defRPr>
                <a:solidFill>
                  <a:schemeClr val="bg1"/>
                </a:solidFill>
                <a:latin typeface="Georgia" panose="02040502050405020303" pitchFamily="18" charset="0"/>
              </a:defRPr>
            </a:pPr>
            <a:endParaRPr lang="de-DE"/>
          </a:p>
        </c:txPr>
        <c:crossAx val="491459296"/>
        <c:crosses val="autoZero"/>
        <c:crossBetween val="between"/>
        <c:majorUnit val="2000"/>
      </c:valAx>
      <c:spPr>
        <a:noFill/>
        <a:ln>
          <a:noFill/>
        </a:ln>
      </c:spPr>
    </c:plotArea>
    <c:plotVisOnly val="1"/>
    <c:dispBlanksAs val="gap"/>
    <c:showDLblsOverMax val="0"/>
  </c:chart>
  <c:spPr>
    <a:noFill/>
    <a:ln>
      <a:noFill/>
    </a:ln>
  </c:spPr>
  <c:txPr>
    <a:bodyPr/>
    <a:lstStyle/>
    <a:p>
      <a:pPr>
        <a:defRPr sz="998">
          <a:latin typeface="Arial" pitchFamily="34" charset="0"/>
          <a:cs typeface="Arial" pitchFamily="34" charset="0"/>
        </a:defRPr>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CD075562-307F-4AE5-A839-10EC087425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a:extLst>
              <a:ext uri="{FF2B5EF4-FFF2-40B4-BE49-F238E27FC236}">
                <a16:creationId xmlns:a16="http://schemas.microsoft.com/office/drawing/2014/main" id="{79FE30BA-F6D5-44B6-998C-8CC9D458F2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0E933F-0115-4987-8E07-179552E7C28F}" type="datetimeFigureOut">
              <a:rPr lang="de-AT" smtClean="0"/>
              <a:t>16.06.2025</a:t>
            </a:fld>
            <a:endParaRPr lang="de-AT"/>
          </a:p>
        </p:txBody>
      </p:sp>
      <p:sp>
        <p:nvSpPr>
          <p:cNvPr id="4" name="Fußzeilenplatzhalter 3">
            <a:extLst>
              <a:ext uri="{FF2B5EF4-FFF2-40B4-BE49-F238E27FC236}">
                <a16:creationId xmlns:a16="http://schemas.microsoft.com/office/drawing/2014/main" id="{D865E8B2-F60B-4F8F-A6CB-FF771B93C9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a:extLst>
              <a:ext uri="{FF2B5EF4-FFF2-40B4-BE49-F238E27FC236}">
                <a16:creationId xmlns:a16="http://schemas.microsoft.com/office/drawing/2014/main" id="{D18449D5-E301-4C5E-BDDB-2A9D16FB7A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85CE28-4093-4D10-8906-0ECE7913F4F4}" type="slidenum">
              <a:rPr lang="de-AT" smtClean="0"/>
              <a:t>‹Nr.›</a:t>
            </a:fld>
            <a:endParaRPr lang="de-AT"/>
          </a:p>
        </p:txBody>
      </p:sp>
    </p:spTree>
    <p:extLst>
      <p:ext uri="{BB962C8B-B14F-4D97-AF65-F5344CB8AC3E}">
        <p14:creationId xmlns:p14="http://schemas.microsoft.com/office/powerpoint/2010/main" val="27591701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2C1B4-8885-45CA-B6A6-95F2FBCA5E4A}" type="datetimeFigureOut">
              <a:rPr lang="de-AT" smtClean="0"/>
              <a:t>16.06.2025</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8B918-01AB-43E4-AA43-734C6589C1FC}" type="slidenum">
              <a:rPr lang="de-AT" smtClean="0"/>
              <a:t>‹Nr.›</a:t>
            </a:fld>
            <a:endParaRPr lang="de-AT"/>
          </a:p>
        </p:txBody>
      </p:sp>
    </p:spTree>
    <p:extLst>
      <p:ext uri="{BB962C8B-B14F-4D97-AF65-F5344CB8AC3E}">
        <p14:creationId xmlns:p14="http://schemas.microsoft.com/office/powerpoint/2010/main" val="28426893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eite_1">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BE7DAD76-3FAE-2E08-3B79-D49BB517F20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04454CC-34FC-4BEC-B14E-68AC879C6369}"/>
              </a:ext>
            </a:extLst>
          </p:cNvPr>
          <p:cNvSpPr>
            <a:spLocks noGrp="1"/>
          </p:cNvSpPr>
          <p:nvPr>
            <p:ph type="ctrTitle" hasCustomPrompt="1"/>
          </p:nvPr>
        </p:nvSpPr>
        <p:spPr>
          <a:xfrm>
            <a:off x="838200" y="2001837"/>
            <a:ext cx="10515600" cy="1508125"/>
          </a:xfrm>
          <a:prstGeom prst="rect">
            <a:avLst/>
          </a:prstGeom>
        </p:spPr>
        <p:txBody>
          <a:bodyPr anchor="b">
            <a:normAutofit/>
          </a:bodyPr>
          <a:lstStyle>
            <a:lvl1pPr algn="ctr">
              <a:defRPr sz="45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de-DE" dirty="0"/>
              <a:t>Headline</a:t>
            </a:r>
            <a:br>
              <a:rPr lang="de-DE" dirty="0"/>
            </a:br>
            <a:r>
              <a:rPr lang="de-DE" dirty="0" err="1"/>
              <a:t>Roboto</a:t>
            </a:r>
            <a:r>
              <a:rPr lang="de-DE" dirty="0"/>
              <a:t> </a:t>
            </a:r>
            <a:r>
              <a:rPr lang="de-DE" dirty="0" err="1"/>
              <a:t>Bold</a:t>
            </a:r>
            <a:r>
              <a:rPr lang="de-DE" dirty="0"/>
              <a:t> 45pt</a:t>
            </a:r>
            <a:endParaRPr lang="de-AT" dirty="0"/>
          </a:p>
        </p:txBody>
      </p:sp>
      <p:sp>
        <p:nvSpPr>
          <p:cNvPr id="3" name="Untertitel 2">
            <a:extLst>
              <a:ext uri="{FF2B5EF4-FFF2-40B4-BE49-F238E27FC236}">
                <a16:creationId xmlns:a16="http://schemas.microsoft.com/office/drawing/2014/main" id="{AE35D9FF-095F-4CC0-BEF6-98E698A06F46}"/>
              </a:ext>
            </a:extLst>
          </p:cNvPr>
          <p:cNvSpPr>
            <a:spLocks noGrp="1"/>
          </p:cNvSpPr>
          <p:nvPr>
            <p:ph type="subTitle" idx="1" hasCustomPrompt="1"/>
          </p:nvPr>
        </p:nvSpPr>
        <p:spPr>
          <a:xfrm>
            <a:off x="838199" y="3602038"/>
            <a:ext cx="10515600" cy="1115105"/>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Subline</a:t>
            </a:r>
            <a:br>
              <a:rPr lang="de-DE" dirty="0"/>
            </a:br>
            <a:r>
              <a:rPr lang="de-DE" dirty="0" err="1"/>
              <a:t>Roboto</a:t>
            </a:r>
            <a:r>
              <a:rPr lang="de-DE" dirty="0"/>
              <a:t> Regular 24pt</a:t>
            </a:r>
            <a:endParaRPr lang="de-AT" dirty="0"/>
          </a:p>
        </p:txBody>
      </p:sp>
      <p:sp>
        <p:nvSpPr>
          <p:cNvPr id="23" name="Textplatzhalter 2">
            <a:extLst>
              <a:ext uri="{FF2B5EF4-FFF2-40B4-BE49-F238E27FC236}">
                <a16:creationId xmlns:a16="http://schemas.microsoft.com/office/drawing/2014/main" id="{9FC670E2-33DF-4A3D-AB68-C3BD44212759}"/>
              </a:ext>
            </a:extLst>
          </p:cNvPr>
          <p:cNvSpPr>
            <a:spLocks noGrp="1"/>
          </p:cNvSpPr>
          <p:nvPr>
            <p:ph type="body" idx="10" hasCustomPrompt="1"/>
          </p:nvPr>
        </p:nvSpPr>
        <p:spPr>
          <a:xfrm>
            <a:off x="831850" y="4809219"/>
            <a:ext cx="10521950" cy="365125"/>
          </a:xfrm>
        </p:spPr>
        <p:txBody>
          <a:bodyPr>
            <a:noAutofit/>
          </a:bodyPr>
          <a:lstStyle>
            <a:lvl1pPr marL="0" indent="0" algn="ctr">
              <a:buNone/>
              <a:defRPr sz="2000" b="0" i="0">
                <a:solidFill>
                  <a:schemeClr val="bg1"/>
                </a:solidFill>
                <a:latin typeface="Roboto Light" panose="02000000000000000000" pitchFamily="2" charset="0"/>
                <a:ea typeface="Roboto Light"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Ort, Datum </a:t>
            </a:r>
            <a:r>
              <a:rPr lang="de-DE" dirty="0" err="1"/>
              <a:t>Roboto</a:t>
            </a:r>
            <a:r>
              <a:rPr lang="de-DE" dirty="0"/>
              <a:t> light 20 </a:t>
            </a:r>
            <a:r>
              <a:rPr lang="de-DE" dirty="0" err="1"/>
              <a:t>pt</a:t>
            </a:r>
            <a:endParaRPr lang="de-DE" dirty="0"/>
          </a:p>
        </p:txBody>
      </p:sp>
      <p:sp>
        <p:nvSpPr>
          <p:cNvPr id="4" name="Datumsplatzhalter 3">
            <a:extLst>
              <a:ext uri="{FF2B5EF4-FFF2-40B4-BE49-F238E27FC236}">
                <a16:creationId xmlns:a16="http://schemas.microsoft.com/office/drawing/2014/main" id="{964718CF-051C-034C-A66D-64B7BBFC5623}"/>
              </a:ext>
            </a:extLst>
          </p:cNvPr>
          <p:cNvSpPr>
            <a:spLocks noGrp="1"/>
          </p:cNvSpPr>
          <p:nvPr>
            <p:ph type="dt" sz="half" idx="11"/>
          </p:nvPr>
        </p:nvSpPr>
        <p:spPr/>
        <p:txBody>
          <a:bodyPr/>
          <a:lstStyle>
            <a:lvl1pPr>
              <a:defRPr>
                <a:solidFill>
                  <a:schemeClr val="bg1"/>
                </a:solidFill>
              </a:defRPr>
            </a:lvl1pPr>
          </a:lstStyle>
          <a:p>
            <a:fld id="{5C814816-1F2F-324D-98A9-A5CBE6FE6A83}" type="datetime4">
              <a:rPr lang="de-AT" smtClean="0"/>
              <a:pPr/>
              <a:t>16. Juni 2025</a:t>
            </a:fld>
            <a:endParaRPr lang="de-DE" dirty="0"/>
          </a:p>
        </p:txBody>
      </p:sp>
      <p:sp>
        <p:nvSpPr>
          <p:cNvPr id="6" name="Fußzeilenplatzhalter 5">
            <a:extLst>
              <a:ext uri="{FF2B5EF4-FFF2-40B4-BE49-F238E27FC236}">
                <a16:creationId xmlns:a16="http://schemas.microsoft.com/office/drawing/2014/main" id="{C02F53B6-1605-5B45-B5CC-A44EC59D0C04}"/>
              </a:ext>
            </a:extLst>
          </p:cNvPr>
          <p:cNvSpPr>
            <a:spLocks noGrp="1"/>
          </p:cNvSpPr>
          <p:nvPr>
            <p:ph type="ftr" sz="quarter" idx="12"/>
          </p:nvPr>
        </p:nvSpPr>
        <p:spPr/>
        <p:txBody>
          <a:bodyPr/>
          <a:lstStyle>
            <a:lvl1pPr>
              <a:defRPr>
                <a:solidFill>
                  <a:schemeClr val="bg1"/>
                </a:solidFill>
              </a:defRPr>
            </a:lvl1pPr>
          </a:lstStyle>
          <a:p>
            <a:r>
              <a:rPr lang="de-DE" dirty="0"/>
              <a:t>Präsentationstitel </a:t>
            </a:r>
          </a:p>
        </p:txBody>
      </p:sp>
      <p:sp>
        <p:nvSpPr>
          <p:cNvPr id="7" name="Foliennummernplatzhalter 6">
            <a:extLst>
              <a:ext uri="{FF2B5EF4-FFF2-40B4-BE49-F238E27FC236}">
                <a16:creationId xmlns:a16="http://schemas.microsoft.com/office/drawing/2014/main" id="{146A8F9D-5C61-C843-B472-2AD09BDF06E5}"/>
              </a:ext>
            </a:extLst>
          </p:cNvPr>
          <p:cNvSpPr>
            <a:spLocks noGrp="1"/>
          </p:cNvSpPr>
          <p:nvPr>
            <p:ph type="sldNum" sz="quarter" idx="13"/>
          </p:nvPr>
        </p:nvSpPr>
        <p:spPr/>
        <p:txBody>
          <a:bodyPr/>
          <a:lstStyle>
            <a:lvl1pPr>
              <a:defRPr>
                <a:solidFill>
                  <a:schemeClr val="bg1"/>
                </a:solidFill>
              </a:defRPr>
            </a:lvl1pPr>
          </a:lstStyle>
          <a:p>
            <a:fld id="{E302F878-80B0-874D-89F6-31473B297C34}" type="slidenum">
              <a:rPr lang="de-DE" smtClean="0"/>
              <a:pPr/>
              <a:t>‹Nr.›</a:t>
            </a:fld>
            <a:endParaRPr lang="de-DE" dirty="0"/>
          </a:p>
        </p:txBody>
      </p:sp>
    </p:spTree>
    <p:extLst>
      <p:ext uri="{BB962C8B-B14F-4D97-AF65-F5344CB8AC3E}">
        <p14:creationId xmlns:p14="http://schemas.microsoft.com/office/powerpoint/2010/main" val="2835200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u_Text">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8199" y="2083110"/>
            <a:ext cx="5257801" cy="940748"/>
          </a:xfrm>
        </p:spPr>
        <p:txBody>
          <a:bodyPr>
            <a:normAutofit/>
          </a:bodyPr>
          <a:lstStyle>
            <a:lvl1pPr marL="0" indent="0">
              <a:buNone/>
              <a:defRPr sz="2400" b="0" baseline="0">
                <a:solidFill>
                  <a:srgbClr val="A0AAAF"/>
                </a:solidFill>
              </a:defRPr>
            </a:lvl1pPr>
          </a:lstStyle>
          <a:p>
            <a:pPr lvl="0"/>
            <a:r>
              <a:rPr lang="de-DE" dirty="0"/>
              <a:t>Subheadline</a:t>
            </a:r>
          </a:p>
          <a:p>
            <a:pPr lvl="0"/>
            <a:endParaRPr lang="de-DE" dirty="0"/>
          </a:p>
        </p:txBody>
      </p:sp>
      <p:sp>
        <p:nvSpPr>
          <p:cNvPr id="10" name="Inhaltsplatzhalter 2">
            <a:extLst>
              <a:ext uri="{FF2B5EF4-FFF2-40B4-BE49-F238E27FC236}">
                <a16:creationId xmlns:a16="http://schemas.microsoft.com/office/drawing/2014/main" id="{FA201036-54D9-4462-A63D-5C1C0CBA4602}"/>
              </a:ext>
            </a:extLst>
          </p:cNvPr>
          <p:cNvSpPr>
            <a:spLocks noGrp="1"/>
          </p:cNvSpPr>
          <p:nvPr>
            <p:ph sz="half" idx="13"/>
          </p:nvPr>
        </p:nvSpPr>
        <p:spPr>
          <a:xfrm>
            <a:off x="838199" y="3023858"/>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16. Juni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18" name="Inhaltsplatzhalter 2">
            <a:extLst>
              <a:ext uri="{FF2B5EF4-FFF2-40B4-BE49-F238E27FC236}">
                <a16:creationId xmlns:a16="http://schemas.microsoft.com/office/drawing/2014/main" id="{7DF8E3FC-B3CC-FFBB-EF7C-E8BD045FF2D7}"/>
              </a:ext>
            </a:extLst>
          </p:cNvPr>
          <p:cNvSpPr>
            <a:spLocks noGrp="1"/>
          </p:cNvSpPr>
          <p:nvPr>
            <p:ph sz="half" idx="17" hasCustomPrompt="1"/>
          </p:nvPr>
        </p:nvSpPr>
        <p:spPr>
          <a:xfrm>
            <a:off x="6100354" y="2083109"/>
            <a:ext cx="5257801" cy="940748"/>
          </a:xfrm>
        </p:spPr>
        <p:txBody>
          <a:bodyPr>
            <a:normAutofit/>
          </a:bodyPr>
          <a:lstStyle>
            <a:lvl1pPr marL="0" indent="0">
              <a:buNone/>
              <a:defRPr sz="1800" b="0" baseline="0">
                <a:solidFill>
                  <a:srgbClr val="A0AAAF"/>
                </a:solidFill>
              </a:defRPr>
            </a:lvl1pPr>
          </a:lstStyle>
          <a:p>
            <a:pPr lvl="0"/>
            <a:r>
              <a:rPr lang="de-DE" dirty="0"/>
              <a:t>Zwischentitel</a:t>
            </a:r>
          </a:p>
          <a:p>
            <a:pPr lvl="0"/>
            <a:endParaRPr lang="de-DE" dirty="0"/>
          </a:p>
        </p:txBody>
      </p:sp>
      <p:sp>
        <p:nvSpPr>
          <p:cNvPr id="19" name="Inhaltsplatzhalter 2">
            <a:extLst>
              <a:ext uri="{FF2B5EF4-FFF2-40B4-BE49-F238E27FC236}">
                <a16:creationId xmlns:a16="http://schemas.microsoft.com/office/drawing/2014/main" id="{037D3012-1C48-45B3-3CF8-7FD41BF4BCE0}"/>
              </a:ext>
            </a:extLst>
          </p:cNvPr>
          <p:cNvSpPr>
            <a:spLocks noGrp="1"/>
          </p:cNvSpPr>
          <p:nvPr>
            <p:ph sz="half" idx="18"/>
          </p:nvPr>
        </p:nvSpPr>
        <p:spPr>
          <a:xfrm>
            <a:off x="6100354" y="3023856"/>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2" name="Textplatzhalter 13">
            <a:extLst>
              <a:ext uri="{FF2B5EF4-FFF2-40B4-BE49-F238E27FC236}">
                <a16:creationId xmlns:a16="http://schemas.microsoft.com/office/drawing/2014/main" id="{B9FFF0DB-238B-2E9B-3F17-2CC70C220374}"/>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A0AAAF"/>
                </a:solidFill>
              </a:defRPr>
            </a:lvl1pPr>
          </a:lstStyle>
          <a:p>
            <a:pPr lvl="0"/>
            <a:r>
              <a:rPr lang="de-DE" dirty="0"/>
              <a:t>Headline</a:t>
            </a:r>
          </a:p>
        </p:txBody>
      </p:sp>
    </p:spTree>
    <p:extLst>
      <p:ext uri="{BB962C8B-B14F-4D97-AF65-F5344CB8AC3E}">
        <p14:creationId xmlns:p14="http://schemas.microsoft.com/office/powerpoint/2010/main" val="1634729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llblau_Text">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8199" y="2083110"/>
            <a:ext cx="5257801" cy="940748"/>
          </a:xfrm>
        </p:spPr>
        <p:txBody>
          <a:bodyPr>
            <a:normAutofit/>
          </a:bodyPr>
          <a:lstStyle>
            <a:lvl1pPr marL="0" indent="0">
              <a:buNone/>
              <a:defRPr sz="2400" b="0" baseline="0">
                <a:solidFill>
                  <a:srgbClr val="0078A5"/>
                </a:solidFill>
              </a:defRPr>
            </a:lvl1pPr>
          </a:lstStyle>
          <a:p>
            <a:pPr lvl="0"/>
            <a:r>
              <a:rPr lang="de-DE" dirty="0"/>
              <a:t>Subheadline</a:t>
            </a:r>
          </a:p>
          <a:p>
            <a:pPr lvl="0"/>
            <a:endParaRPr lang="de-DE" dirty="0"/>
          </a:p>
        </p:txBody>
      </p:sp>
      <p:sp>
        <p:nvSpPr>
          <p:cNvPr id="10" name="Inhaltsplatzhalter 2">
            <a:extLst>
              <a:ext uri="{FF2B5EF4-FFF2-40B4-BE49-F238E27FC236}">
                <a16:creationId xmlns:a16="http://schemas.microsoft.com/office/drawing/2014/main" id="{FA201036-54D9-4462-A63D-5C1C0CBA4602}"/>
              </a:ext>
            </a:extLst>
          </p:cNvPr>
          <p:cNvSpPr>
            <a:spLocks noGrp="1"/>
          </p:cNvSpPr>
          <p:nvPr>
            <p:ph sz="half" idx="13"/>
          </p:nvPr>
        </p:nvSpPr>
        <p:spPr>
          <a:xfrm>
            <a:off x="838199" y="3023858"/>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16. Juni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18" name="Inhaltsplatzhalter 2">
            <a:extLst>
              <a:ext uri="{FF2B5EF4-FFF2-40B4-BE49-F238E27FC236}">
                <a16:creationId xmlns:a16="http://schemas.microsoft.com/office/drawing/2014/main" id="{7DF8E3FC-B3CC-FFBB-EF7C-E8BD045FF2D7}"/>
              </a:ext>
            </a:extLst>
          </p:cNvPr>
          <p:cNvSpPr>
            <a:spLocks noGrp="1"/>
          </p:cNvSpPr>
          <p:nvPr>
            <p:ph sz="half" idx="17" hasCustomPrompt="1"/>
          </p:nvPr>
        </p:nvSpPr>
        <p:spPr>
          <a:xfrm>
            <a:off x="6100354" y="2083109"/>
            <a:ext cx="5257801" cy="940748"/>
          </a:xfrm>
        </p:spPr>
        <p:txBody>
          <a:bodyPr>
            <a:normAutofit/>
          </a:bodyPr>
          <a:lstStyle>
            <a:lvl1pPr marL="0" indent="0">
              <a:buNone/>
              <a:defRPr sz="1800" b="0" baseline="0">
                <a:solidFill>
                  <a:srgbClr val="0078A5"/>
                </a:solidFill>
              </a:defRPr>
            </a:lvl1pPr>
          </a:lstStyle>
          <a:p>
            <a:pPr lvl="0"/>
            <a:r>
              <a:rPr lang="de-DE" dirty="0"/>
              <a:t>Zwischentitel</a:t>
            </a:r>
          </a:p>
          <a:p>
            <a:pPr lvl="0"/>
            <a:endParaRPr lang="de-DE" dirty="0"/>
          </a:p>
        </p:txBody>
      </p:sp>
      <p:sp>
        <p:nvSpPr>
          <p:cNvPr id="19" name="Inhaltsplatzhalter 2">
            <a:extLst>
              <a:ext uri="{FF2B5EF4-FFF2-40B4-BE49-F238E27FC236}">
                <a16:creationId xmlns:a16="http://schemas.microsoft.com/office/drawing/2014/main" id="{037D3012-1C48-45B3-3CF8-7FD41BF4BCE0}"/>
              </a:ext>
            </a:extLst>
          </p:cNvPr>
          <p:cNvSpPr>
            <a:spLocks noGrp="1"/>
          </p:cNvSpPr>
          <p:nvPr>
            <p:ph sz="half" idx="18"/>
          </p:nvPr>
        </p:nvSpPr>
        <p:spPr>
          <a:xfrm>
            <a:off x="6100354" y="3023856"/>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2" name="Textplatzhalter 13">
            <a:extLst>
              <a:ext uri="{FF2B5EF4-FFF2-40B4-BE49-F238E27FC236}">
                <a16:creationId xmlns:a16="http://schemas.microsoft.com/office/drawing/2014/main" id="{59646137-676C-D6F0-36FC-3862C4DECE80}"/>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78A5"/>
                </a:solidFill>
              </a:defRPr>
            </a:lvl1pPr>
          </a:lstStyle>
          <a:p>
            <a:pPr lvl="0"/>
            <a:r>
              <a:rPr lang="de-DE" dirty="0"/>
              <a:t>Headline</a:t>
            </a:r>
          </a:p>
        </p:txBody>
      </p:sp>
    </p:spTree>
    <p:extLst>
      <p:ext uri="{BB962C8B-B14F-4D97-AF65-F5344CB8AC3E}">
        <p14:creationId xmlns:p14="http://schemas.microsoft.com/office/powerpoint/2010/main" val="1121661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range_Text">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8199" y="2083110"/>
            <a:ext cx="5257801" cy="940748"/>
          </a:xfrm>
        </p:spPr>
        <p:txBody>
          <a:bodyPr>
            <a:normAutofit/>
          </a:bodyPr>
          <a:lstStyle>
            <a:lvl1pPr marL="0" indent="0">
              <a:buNone/>
              <a:defRPr sz="2400" b="0" baseline="0">
                <a:solidFill>
                  <a:srgbClr val="DC7837"/>
                </a:solidFill>
              </a:defRPr>
            </a:lvl1pPr>
          </a:lstStyle>
          <a:p>
            <a:pPr lvl="0"/>
            <a:r>
              <a:rPr lang="de-DE" dirty="0"/>
              <a:t>Subheadline</a:t>
            </a:r>
          </a:p>
          <a:p>
            <a:pPr lvl="0"/>
            <a:endParaRPr lang="de-DE" dirty="0"/>
          </a:p>
        </p:txBody>
      </p:sp>
      <p:sp>
        <p:nvSpPr>
          <p:cNvPr id="10" name="Inhaltsplatzhalter 2">
            <a:extLst>
              <a:ext uri="{FF2B5EF4-FFF2-40B4-BE49-F238E27FC236}">
                <a16:creationId xmlns:a16="http://schemas.microsoft.com/office/drawing/2014/main" id="{FA201036-54D9-4462-A63D-5C1C0CBA4602}"/>
              </a:ext>
            </a:extLst>
          </p:cNvPr>
          <p:cNvSpPr>
            <a:spLocks noGrp="1"/>
          </p:cNvSpPr>
          <p:nvPr>
            <p:ph sz="half" idx="13"/>
          </p:nvPr>
        </p:nvSpPr>
        <p:spPr>
          <a:xfrm>
            <a:off x="838199" y="3023858"/>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16. Juni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18" name="Inhaltsplatzhalter 2">
            <a:extLst>
              <a:ext uri="{FF2B5EF4-FFF2-40B4-BE49-F238E27FC236}">
                <a16:creationId xmlns:a16="http://schemas.microsoft.com/office/drawing/2014/main" id="{7DF8E3FC-B3CC-FFBB-EF7C-E8BD045FF2D7}"/>
              </a:ext>
            </a:extLst>
          </p:cNvPr>
          <p:cNvSpPr>
            <a:spLocks noGrp="1"/>
          </p:cNvSpPr>
          <p:nvPr>
            <p:ph sz="half" idx="17" hasCustomPrompt="1"/>
          </p:nvPr>
        </p:nvSpPr>
        <p:spPr>
          <a:xfrm>
            <a:off x="6100354" y="2083109"/>
            <a:ext cx="5257801" cy="940748"/>
          </a:xfrm>
        </p:spPr>
        <p:txBody>
          <a:bodyPr>
            <a:normAutofit/>
          </a:bodyPr>
          <a:lstStyle>
            <a:lvl1pPr marL="0" indent="0">
              <a:buNone/>
              <a:defRPr sz="1800" b="0" baseline="0">
                <a:solidFill>
                  <a:srgbClr val="DC7837"/>
                </a:solidFill>
              </a:defRPr>
            </a:lvl1pPr>
          </a:lstStyle>
          <a:p>
            <a:pPr lvl="0"/>
            <a:r>
              <a:rPr lang="de-DE" dirty="0"/>
              <a:t>Zwischentitel</a:t>
            </a:r>
          </a:p>
          <a:p>
            <a:pPr lvl="0"/>
            <a:endParaRPr lang="de-DE" dirty="0"/>
          </a:p>
        </p:txBody>
      </p:sp>
      <p:sp>
        <p:nvSpPr>
          <p:cNvPr id="19" name="Inhaltsplatzhalter 2">
            <a:extLst>
              <a:ext uri="{FF2B5EF4-FFF2-40B4-BE49-F238E27FC236}">
                <a16:creationId xmlns:a16="http://schemas.microsoft.com/office/drawing/2014/main" id="{037D3012-1C48-45B3-3CF8-7FD41BF4BCE0}"/>
              </a:ext>
            </a:extLst>
          </p:cNvPr>
          <p:cNvSpPr>
            <a:spLocks noGrp="1"/>
          </p:cNvSpPr>
          <p:nvPr>
            <p:ph sz="half" idx="18"/>
          </p:nvPr>
        </p:nvSpPr>
        <p:spPr>
          <a:xfrm>
            <a:off x="6100354" y="3023856"/>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2" name="Textplatzhalter 13">
            <a:extLst>
              <a:ext uri="{FF2B5EF4-FFF2-40B4-BE49-F238E27FC236}">
                <a16:creationId xmlns:a16="http://schemas.microsoft.com/office/drawing/2014/main" id="{CBCB29D2-7294-BBB1-A165-EBB53FB9DE65}"/>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DC7837"/>
                </a:solidFill>
              </a:defRPr>
            </a:lvl1pPr>
          </a:lstStyle>
          <a:p>
            <a:pPr lvl="0"/>
            <a:r>
              <a:rPr lang="de-DE" dirty="0"/>
              <a:t>Headline</a:t>
            </a:r>
          </a:p>
        </p:txBody>
      </p:sp>
    </p:spTree>
    <p:extLst>
      <p:ext uri="{BB962C8B-B14F-4D97-AF65-F5344CB8AC3E}">
        <p14:creationId xmlns:p14="http://schemas.microsoft.com/office/powerpoint/2010/main" val="1652191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_Bild">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8199" y="2083110"/>
            <a:ext cx="5257801" cy="940748"/>
          </a:xfrm>
        </p:spPr>
        <p:txBody>
          <a:bodyPr>
            <a:normAutofit/>
          </a:bodyPr>
          <a:lstStyle>
            <a:lvl1pPr marL="0" indent="0">
              <a:buNone/>
              <a:defRPr sz="2400" b="0" baseline="0">
                <a:solidFill>
                  <a:srgbClr val="00506E"/>
                </a:solidFill>
              </a:defRPr>
            </a:lvl1pPr>
          </a:lstStyle>
          <a:p>
            <a:pPr lvl="0"/>
            <a:r>
              <a:rPr lang="de-DE" dirty="0"/>
              <a:t>Subheadline</a:t>
            </a:r>
          </a:p>
          <a:p>
            <a:pPr lvl="0"/>
            <a:endParaRPr lang="de-DE" dirty="0"/>
          </a:p>
        </p:txBody>
      </p:sp>
      <p:sp>
        <p:nvSpPr>
          <p:cNvPr id="10" name="Inhaltsplatzhalter 2">
            <a:extLst>
              <a:ext uri="{FF2B5EF4-FFF2-40B4-BE49-F238E27FC236}">
                <a16:creationId xmlns:a16="http://schemas.microsoft.com/office/drawing/2014/main" id="{FA201036-54D9-4462-A63D-5C1C0CBA4602}"/>
              </a:ext>
            </a:extLst>
          </p:cNvPr>
          <p:cNvSpPr>
            <a:spLocks noGrp="1"/>
          </p:cNvSpPr>
          <p:nvPr>
            <p:ph sz="half" idx="13"/>
          </p:nvPr>
        </p:nvSpPr>
        <p:spPr>
          <a:xfrm>
            <a:off x="838199" y="3023858"/>
            <a:ext cx="5257802" cy="2931413"/>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16. Juni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2" name="Inhaltsplatzhalter 2">
            <a:extLst>
              <a:ext uri="{FF2B5EF4-FFF2-40B4-BE49-F238E27FC236}">
                <a16:creationId xmlns:a16="http://schemas.microsoft.com/office/drawing/2014/main" id="{9C191F84-CA94-E12D-2F9D-3B57CFF04673}"/>
              </a:ext>
            </a:extLst>
          </p:cNvPr>
          <p:cNvSpPr>
            <a:spLocks noGrp="1"/>
          </p:cNvSpPr>
          <p:nvPr>
            <p:ph sz="half" idx="17" hasCustomPrompt="1"/>
          </p:nvPr>
        </p:nvSpPr>
        <p:spPr>
          <a:xfrm>
            <a:off x="6095999" y="2083109"/>
            <a:ext cx="5257801" cy="3838196"/>
          </a:xfrm>
        </p:spPr>
        <p:txBody>
          <a:bodyPr>
            <a:normAutofit/>
          </a:bodyPr>
          <a:lstStyle>
            <a:lvl1pPr marL="0" indent="0">
              <a:buNone/>
              <a:defRPr sz="1800" b="0">
                <a:solidFill>
                  <a:srgbClr val="00506E"/>
                </a:solidFill>
              </a:defRPr>
            </a:lvl1pPr>
          </a:lstStyle>
          <a:p>
            <a:pPr lvl="0"/>
            <a:r>
              <a:rPr lang="de-DE" dirty="0"/>
              <a:t>Bildplatzhalter</a:t>
            </a:r>
          </a:p>
        </p:txBody>
      </p:sp>
      <p:sp>
        <p:nvSpPr>
          <p:cNvPr id="6" name="Inhaltsplatzhalter 2">
            <a:extLst>
              <a:ext uri="{FF2B5EF4-FFF2-40B4-BE49-F238E27FC236}">
                <a16:creationId xmlns:a16="http://schemas.microsoft.com/office/drawing/2014/main" id="{AD1F6DD6-FDBB-783E-EDA2-A93983E1A308}"/>
              </a:ext>
            </a:extLst>
          </p:cNvPr>
          <p:cNvSpPr>
            <a:spLocks noGrp="1"/>
          </p:cNvSpPr>
          <p:nvPr>
            <p:ph sz="half" idx="18" hasCustomPrompt="1"/>
          </p:nvPr>
        </p:nvSpPr>
        <p:spPr>
          <a:xfrm>
            <a:off x="6095999" y="5955273"/>
            <a:ext cx="5257801" cy="456131"/>
          </a:xfrm>
        </p:spPr>
        <p:txBody>
          <a:bodyPr anchor="t">
            <a:normAutofit/>
          </a:bodyPr>
          <a:lstStyle>
            <a:lvl1pPr marL="0" indent="0" algn="l">
              <a:buNone/>
              <a:defRPr sz="1400" b="0" i="1">
                <a:solidFill>
                  <a:srgbClr val="00506E"/>
                </a:solidFill>
                <a:latin typeface="Roboto" panose="02000000000000000000" pitchFamily="2" charset="0"/>
                <a:ea typeface="Roboto" panose="02000000000000000000" pitchFamily="2" charset="0"/>
              </a:defRPr>
            </a:lvl1pPr>
          </a:lstStyle>
          <a:p>
            <a:pPr lvl="0"/>
            <a:r>
              <a:rPr lang="de-DE" dirty="0"/>
              <a:t>Bildbeschreibung</a:t>
            </a:r>
          </a:p>
        </p:txBody>
      </p:sp>
      <p:sp>
        <p:nvSpPr>
          <p:cNvPr id="8" name="Textplatzhalter 13">
            <a:extLst>
              <a:ext uri="{FF2B5EF4-FFF2-40B4-BE49-F238E27FC236}">
                <a16:creationId xmlns:a16="http://schemas.microsoft.com/office/drawing/2014/main" id="{052A251E-0941-3563-9B65-48615B62C5DF}"/>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Tree>
    <p:extLst>
      <p:ext uri="{BB962C8B-B14F-4D97-AF65-F5344CB8AC3E}">
        <p14:creationId xmlns:p14="http://schemas.microsoft.com/office/powerpoint/2010/main" val="2982056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gramm_Text">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6246235" y="2083110"/>
            <a:ext cx="5107565" cy="940748"/>
          </a:xfrm>
        </p:spPr>
        <p:txBody>
          <a:bodyPr>
            <a:normAutofit/>
          </a:bodyPr>
          <a:lstStyle>
            <a:lvl1pPr marL="0" indent="0">
              <a:buNone/>
              <a:defRPr sz="2400" b="0" baseline="0">
                <a:solidFill>
                  <a:srgbClr val="00506E"/>
                </a:solidFill>
              </a:defRPr>
            </a:lvl1pPr>
          </a:lstStyle>
          <a:p>
            <a:pPr lvl="0"/>
            <a:r>
              <a:rPr lang="de-DE" dirty="0"/>
              <a:t>Subheadline</a:t>
            </a:r>
          </a:p>
          <a:p>
            <a:pPr lvl="0"/>
            <a:endParaRPr lang="de-DE" dirty="0"/>
          </a:p>
        </p:txBody>
      </p:sp>
      <p:sp>
        <p:nvSpPr>
          <p:cNvPr id="10" name="Inhaltsplatzhalter 2">
            <a:extLst>
              <a:ext uri="{FF2B5EF4-FFF2-40B4-BE49-F238E27FC236}">
                <a16:creationId xmlns:a16="http://schemas.microsoft.com/office/drawing/2014/main" id="{FA201036-54D9-4462-A63D-5C1C0CBA4602}"/>
              </a:ext>
            </a:extLst>
          </p:cNvPr>
          <p:cNvSpPr>
            <a:spLocks noGrp="1"/>
          </p:cNvSpPr>
          <p:nvPr>
            <p:ph sz="half" idx="13" hasCustomPrompt="1"/>
          </p:nvPr>
        </p:nvSpPr>
        <p:spPr>
          <a:xfrm>
            <a:off x="6246235" y="3023859"/>
            <a:ext cx="5107565" cy="2868942"/>
          </a:xfrm>
        </p:spPr>
        <p:txBody>
          <a:bodyPr>
            <a:normAutofit/>
          </a:bodyPr>
          <a:lstStyle>
            <a:lvl1pPr marL="285750" indent="-285750">
              <a:buClr>
                <a:srgbClr val="00415E"/>
              </a:buClr>
              <a:buFont typeface="Arial" panose="020B0604020202020204" pitchFamily="34" charset="0"/>
              <a:buChar char="•"/>
              <a:defRPr sz="1800" baseline="0">
                <a:solidFill>
                  <a:srgbClr val="00506E"/>
                </a:solidFill>
              </a:defRPr>
            </a:lvl1pPr>
          </a:lstStyle>
          <a:p>
            <a:pPr lvl="0"/>
            <a:r>
              <a:rPr lang="de-DE" dirty="0"/>
              <a:t>Aufzählung</a:t>
            </a:r>
          </a:p>
          <a:p>
            <a:pPr lvl="0"/>
            <a:r>
              <a:rPr lang="de-DE" dirty="0"/>
              <a:t>Aufzählung</a:t>
            </a:r>
          </a:p>
          <a:p>
            <a:pPr lvl="0"/>
            <a:endParaRPr lang="de-DE" dirty="0"/>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16. Juni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6" name="Inhaltsplatzhalter 2">
            <a:extLst>
              <a:ext uri="{FF2B5EF4-FFF2-40B4-BE49-F238E27FC236}">
                <a16:creationId xmlns:a16="http://schemas.microsoft.com/office/drawing/2014/main" id="{D6CF99F6-842C-0361-4D1B-C14BB82B7795}"/>
              </a:ext>
            </a:extLst>
          </p:cNvPr>
          <p:cNvSpPr>
            <a:spLocks noGrp="1"/>
          </p:cNvSpPr>
          <p:nvPr>
            <p:ph sz="half" idx="17" hasCustomPrompt="1"/>
          </p:nvPr>
        </p:nvSpPr>
        <p:spPr>
          <a:xfrm>
            <a:off x="838200" y="2083109"/>
            <a:ext cx="5408034" cy="3809692"/>
          </a:xfrm>
        </p:spPr>
        <p:txBody>
          <a:bodyPr>
            <a:normAutofit/>
          </a:bodyPr>
          <a:lstStyle>
            <a:lvl1pPr marL="0" indent="0">
              <a:buNone/>
              <a:defRPr sz="1800" b="0" baseline="0">
                <a:solidFill>
                  <a:srgbClr val="00506E"/>
                </a:solidFill>
              </a:defRPr>
            </a:lvl1pPr>
          </a:lstStyle>
          <a:p>
            <a:pPr lvl="0"/>
            <a:r>
              <a:rPr lang="de-DE" dirty="0"/>
              <a:t>Kreisdiagrammlayout</a:t>
            </a:r>
          </a:p>
        </p:txBody>
      </p:sp>
      <p:sp>
        <p:nvSpPr>
          <p:cNvPr id="8" name="Inhaltsplatzhalter 2">
            <a:extLst>
              <a:ext uri="{FF2B5EF4-FFF2-40B4-BE49-F238E27FC236}">
                <a16:creationId xmlns:a16="http://schemas.microsoft.com/office/drawing/2014/main" id="{81479D0B-EC63-412C-0FE3-4BEE4C39080B}"/>
              </a:ext>
            </a:extLst>
          </p:cNvPr>
          <p:cNvSpPr>
            <a:spLocks noGrp="1"/>
          </p:cNvSpPr>
          <p:nvPr>
            <p:ph sz="half" idx="18" hasCustomPrompt="1"/>
          </p:nvPr>
        </p:nvSpPr>
        <p:spPr>
          <a:xfrm>
            <a:off x="838201" y="5909785"/>
            <a:ext cx="5408034" cy="513139"/>
          </a:xfrm>
        </p:spPr>
        <p:txBody>
          <a:bodyPr anchor="t">
            <a:normAutofit/>
          </a:bodyPr>
          <a:lstStyle>
            <a:lvl1pPr marL="0" indent="0" algn="l">
              <a:buNone/>
              <a:defRPr sz="1400" b="0" i="1">
                <a:solidFill>
                  <a:srgbClr val="00506E"/>
                </a:solidFill>
                <a:latin typeface="Roboto" panose="02000000000000000000" pitchFamily="2" charset="0"/>
                <a:ea typeface="Roboto" panose="02000000000000000000" pitchFamily="2" charset="0"/>
              </a:defRPr>
            </a:lvl1pPr>
          </a:lstStyle>
          <a:p>
            <a:pPr lvl="0"/>
            <a:r>
              <a:rPr lang="de-DE" dirty="0"/>
              <a:t>Kreisdiagrammbeschreibung</a:t>
            </a:r>
          </a:p>
        </p:txBody>
      </p:sp>
      <p:sp>
        <p:nvSpPr>
          <p:cNvPr id="11" name="Textplatzhalter 13">
            <a:extLst>
              <a:ext uri="{FF2B5EF4-FFF2-40B4-BE49-F238E27FC236}">
                <a16:creationId xmlns:a16="http://schemas.microsoft.com/office/drawing/2014/main" id="{9AD1201F-1F71-A183-2FEC-926108B6B862}"/>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Tree>
    <p:extLst>
      <p:ext uri="{BB962C8B-B14F-4D97-AF65-F5344CB8AC3E}">
        <p14:creationId xmlns:p14="http://schemas.microsoft.com/office/powerpoint/2010/main" val="129583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7911" y="2096173"/>
            <a:ext cx="10515889" cy="605780"/>
          </a:xfrm>
        </p:spPr>
        <p:txBody>
          <a:bodyPr>
            <a:normAutofit/>
          </a:bodyPr>
          <a:lstStyle>
            <a:lvl1pPr marL="0" indent="0">
              <a:buNone/>
              <a:defRPr sz="2400" b="0" baseline="0">
                <a:solidFill>
                  <a:srgbClr val="00506E"/>
                </a:solidFill>
              </a:defRPr>
            </a:lvl1pPr>
          </a:lstStyle>
          <a:p>
            <a:pPr lvl="0"/>
            <a:r>
              <a:rPr lang="de-DE" dirty="0"/>
              <a:t>Subheadline</a:t>
            </a:r>
          </a:p>
          <a:p>
            <a:pPr lvl="0"/>
            <a:endParaRPr lang="de-DE" dirty="0"/>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16. Juni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8" name="Inhaltsplatzhalter 2">
            <a:extLst>
              <a:ext uri="{FF2B5EF4-FFF2-40B4-BE49-F238E27FC236}">
                <a16:creationId xmlns:a16="http://schemas.microsoft.com/office/drawing/2014/main" id="{81479D0B-EC63-412C-0FE3-4BEE4C39080B}"/>
              </a:ext>
            </a:extLst>
          </p:cNvPr>
          <p:cNvSpPr>
            <a:spLocks noGrp="1"/>
          </p:cNvSpPr>
          <p:nvPr>
            <p:ph sz="half" idx="18" hasCustomPrompt="1"/>
          </p:nvPr>
        </p:nvSpPr>
        <p:spPr>
          <a:xfrm>
            <a:off x="838201" y="5909785"/>
            <a:ext cx="5408034" cy="513139"/>
          </a:xfrm>
        </p:spPr>
        <p:txBody>
          <a:bodyPr anchor="t">
            <a:normAutofit/>
          </a:bodyPr>
          <a:lstStyle>
            <a:lvl1pPr marL="0" indent="0" algn="l">
              <a:buNone/>
              <a:defRPr sz="1400" b="0" i="1">
                <a:solidFill>
                  <a:srgbClr val="00506E"/>
                </a:solidFill>
                <a:latin typeface="Roboto" panose="02000000000000000000" pitchFamily="2" charset="0"/>
                <a:ea typeface="Roboto" panose="02000000000000000000" pitchFamily="2" charset="0"/>
              </a:defRPr>
            </a:lvl1pPr>
          </a:lstStyle>
          <a:p>
            <a:pPr lvl="0"/>
            <a:r>
              <a:rPr lang="de-DE" dirty="0"/>
              <a:t>Tabellenbeschreibung</a:t>
            </a:r>
          </a:p>
        </p:txBody>
      </p:sp>
      <p:sp>
        <p:nvSpPr>
          <p:cNvPr id="9" name="Tabellenplatzhalter 8">
            <a:extLst>
              <a:ext uri="{FF2B5EF4-FFF2-40B4-BE49-F238E27FC236}">
                <a16:creationId xmlns:a16="http://schemas.microsoft.com/office/drawing/2014/main" id="{189B85EC-C0A4-3C25-30E0-88B1E97CA0F3}"/>
              </a:ext>
            </a:extLst>
          </p:cNvPr>
          <p:cNvSpPr>
            <a:spLocks noGrp="1"/>
          </p:cNvSpPr>
          <p:nvPr>
            <p:ph type="tbl" sz="quarter" idx="19"/>
          </p:nvPr>
        </p:nvSpPr>
        <p:spPr>
          <a:xfrm>
            <a:off x="837911" y="2715017"/>
            <a:ext cx="10515889" cy="3177783"/>
          </a:xfrm>
        </p:spPr>
        <p:txBody>
          <a:bodyPr>
            <a:normAutofit/>
          </a:bodyPr>
          <a:lstStyle>
            <a:lvl1pPr>
              <a:defRPr sz="1800">
                <a:solidFill>
                  <a:srgbClr val="00506E"/>
                </a:solidFill>
              </a:defRPr>
            </a:lvl1pPr>
          </a:lstStyle>
          <a:p>
            <a:endParaRPr lang="de-DE" dirty="0"/>
          </a:p>
        </p:txBody>
      </p:sp>
      <p:sp>
        <p:nvSpPr>
          <p:cNvPr id="14" name="Textplatzhalter 13">
            <a:extLst>
              <a:ext uri="{FF2B5EF4-FFF2-40B4-BE49-F238E27FC236}">
                <a16:creationId xmlns:a16="http://schemas.microsoft.com/office/drawing/2014/main" id="{9F0F68F7-6E90-34F4-9B01-F88B046D960D}"/>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Tree>
    <p:extLst>
      <p:ext uri="{BB962C8B-B14F-4D97-AF65-F5344CB8AC3E}">
        <p14:creationId xmlns:p14="http://schemas.microsoft.com/office/powerpoint/2010/main" val="2050186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7911" y="2096173"/>
            <a:ext cx="10515889" cy="605780"/>
          </a:xfrm>
        </p:spPr>
        <p:txBody>
          <a:bodyPr>
            <a:normAutofit/>
          </a:bodyPr>
          <a:lstStyle>
            <a:lvl1pPr marL="0" indent="0">
              <a:buNone/>
              <a:defRPr sz="2400" b="0" baseline="0">
                <a:solidFill>
                  <a:srgbClr val="00506E"/>
                </a:solidFill>
              </a:defRPr>
            </a:lvl1pPr>
          </a:lstStyle>
          <a:p>
            <a:pPr lvl="0"/>
            <a:r>
              <a:rPr lang="de-DE" dirty="0"/>
              <a:t>Subheadline</a:t>
            </a:r>
          </a:p>
          <a:p>
            <a:pPr lvl="0"/>
            <a:endParaRPr lang="de-DE" dirty="0"/>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16. Juni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14" name="Textplatzhalter 13">
            <a:extLst>
              <a:ext uri="{FF2B5EF4-FFF2-40B4-BE49-F238E27FC236}">
                <a16:creationId xmlns:a16="http://schemas.microsoft.com/office/drawing/2014/main" id="{9F0F68F7-6E90-34F4-9B01-F88B046D960D}"/>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
        <p:nvSpPr>
          <p:cNvPr id="13" name="Textplatzhalter 12">
            <a:extLst>
              <a:ext uri="{FF2B5EF4-FFF2-40B4-BE49-F238E27FC236}">
                <a16:creationId xmlns:a16="http://schemas.microsoft.com/office/drawing/2014/main" id="{C7EA732D-96E6-8388-F33A-2C05AD5CB43B}"/>
              </a:ext>
            </a:extLst>
          </p:cNvPr>
          <p:cNvSpPr>
            <a:spLocks noGrp="1"/>
          </p:cNvSpPr>
          <p:nvPr>
            <p:ph type="body" sz="quarter" idx="21" hasCustomPrompt="1"/>
          </p:nvPr>
        </p:nvSpPr>
        <p:spPr>
          <a:xfrm>
            <a:off x="837911" y="2718937"/>
            <a:ext cx="10515600" cy="3720970"/>
          </a:xfrm>
        </p:spPr>
        <p:txBody>
          <a:bodyPr numCol="2">
            <a:normAutofit/>
          </a:bodyPr>
          <a:lstStyle>
            <a:lvl1pPr marL="0" indent="0">
              <a:buNone/>
              <a:defRPr sz="1800">
                <a:solidFill>
                  <a:srgbClr val="00506E"/>
                </a:solidFill>
              </a:defRPr>
            </a:lvl1pPr>
          </a:lstStyle>
          <a:p>
            <a:pPr lvl="0"/>
            <a:r>
              <a:rPr lang="de-DE" dirty="0"/>
              <a:t>2-spaltig</a:t>
            </a:r>
          </a:p>
        </p:txBody>
      </p:sp>
    </p:spTree>
    <p:extLst>
      <p:ext uri="{BB962C8B-B14F-4D97-AF65-F5344CB8AC3E}">
        <p14:creationId xmlns:p14="http://schemas.microsoft.com/office/powerpoint/2010/main" val="51843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ufzählungen">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7911" y="2096173"/>
            <a:ext cx="10515889" cy="605780"/>
          </a:xfrm>
        </p:spPr>
        <p:txBody>
          <a:bodyPr>
            <a:normAutofit/>
          </a:bodyPr>
          <a:lstStyle>
            <a:lvl1pPr marL="0" indent="0">
              <a:buNone/>
              <a:defRPr sz="2400" b="0" baseline="0">
                <a:solidFill>
                  <a:srgbClr val="00506E"/>
                </a:solidFill>
              </a:defRPr>
            </a:lvl1pPr>
          </a:lstStyle>
          <a:p>
            <a:pPr lvl="0"/>
            <a:r>
              <a:rPr lang="de-DE" dirty="0"/>
              <a:t>Subheadline</a:t>
            </a:r>
          </a:p>
          <a:p>
            <a:pPr lvl="0"/>
            <a:endParaRPr lang="de-DE" dirty="0"/>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16. Juni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14" name="Textplatzhalter 13">
            <a:extLst>
              <a:ext uri="{FF2B5EF4-FFF2-40B4-BE49-F238E27FC236}">
                <a16:creationId xmlns:a16="http://schemas.microsoft.com/office/drawing/2014/main" id="{9F0F68F7-6E90-34F4-9B01-F88B046D960D}"/>
              </a:ext>
            </a:extLst>
          </p:cNvPr>
          <p:cNvSpPr>
            <a:spLocks noGrp="1"/>
          </p:cNvSpPr>
          <p:nvPr>
            <p:ph type="body" sz="quarter" idx="20" hasCustomPrompt="1"/>
          </p:nvPr>
        </p:nvSpPr>
        <p:spPr>
          <a:xfrm>
            <a:off x="839017"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
        <p:nvSpPr>
          <p:cNvPr id="13" name="Textplatzhalter 12">
            <a:extLst>
              <a:ext uri="{FF2B5EF4-FFF2-40B4-BE49-F238E27FC236}">
                <a16:creationId xmlns:a16="http://schemas.microsoft.com/office/drawing/2014/main" id="{C7EA732D-96E6-8388-F33A-2C05AD5CB43B}"/>
              </a:ext>
            </a:extLst>
          </p:cNvPr>
          <p:cNvSpPr>
            <a:spLocks noGrp="1"/>
          </p:cNvSpPr>
          <p:nvPr>
            <p:ph type="body" sz="quarter" idx="21" hasCustomPrompt="1"/>
          </p:nvPr>
        </p:nvSpPr>
        <p:spPr>
          <a:xfrm>
            <a:off x="837911" y="2718937"/>
            <a:ext cx="10515600" cy="3720970"/>
          </a:xfrm>
        </p:spPr>
        <p:txBody>
          <a:bodyPr numCol="2">
            <a:normAutofit/>
          </a:bodyPr>
          <a:lstStyle>
            <a:lvl1pPr marL="285750" indent="-285750">
              <a:buFont typeface="Arial" panose="020B0604020202020204" pitchFamily="34" charset="0"/>
              <a:buChar char="•"/>
              <a:defRPr sz="1800">
                <a:solidFill>
                  <a:srgbClr val="00506E"/>
                </a:solidFill>
              </a:defRPr>
            </a:lvl1pPr>
            <a:lvl2pPr>
              <a:defRPr sz="1600">
                <a:solidFill>
                  <a:srgbClr val="00506E"/>
                </a:solidFill>
              </a:defRPr>
            </a:lvl2pPr>
            <a:lvl3pPr>
              <a:defRPr sz="1400">
                <a:solidFill>
                  <a:srgbClr val="00506E"/>
                </a:solidFill>
              </a:defRPr>
            </a:lvl3pPr>
          </a:lstStyle>
          <a:p>
            <a:pPr lvl="0"/>
            <a:r>
              <a:rPr lang="de-DE" dirty="0"/>
              <a:t>Aufzählung 1</a:t>
            </a:r>
          </a:p>
          <a:p>
            <a:pPr lvl="0"/>
            <a:r>
              <a:rPr lang="de-DE" dirty="0"/>
              <a:t>Aufzählung 2</a:t>
            </a:r>
          </a:p>
          <a:p>
            <a:pPr lvl="1"/>
            <a:r>
              <a:rPr lang="de-DE" dirty="0"/>
              <a:t>Aufzählung 2.1</a:t>
            </a:r>
          </a:p>
          <a:p>
            <a:pPr lvl="1"/>
            <a:r>
              <a:rPr lang="de-DE" dirty="0"/>
              <a:t>Aufzählung 2.2</a:t>
            </a:r>
          </a:p>
          <a:p>
            <a:pPr lvl="2"/>
            <a:r>
              <a:rPr lang="de-DE" dirty="0"/>
              <a:t>Aufzählung 2.2.1</a:t>
            </a:r>
          </a:p>
        </p:txBody>
      </p:sp>
    </p:spTree>
    <p:extLst>
      <p:ext uri="{BB962C8B-B14F-4D97-AF65-F5344CB8AC3E}">
        <p14:creationId xmlns:p14="http://schemas.microsoft.com/office/powerpoint/2010/main" val="4113340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Bilder">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16. Juni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2" name="Inhaltsplatzhalter 2">
            <a:extLst>
              <a:ext uri="{FF2B5EF4-FFF2-40B4-BE49-F238E27FC236}">
                <a16:creationId xmlns:a16="http://schemas.microsoft.com/office/drawing/2014/main" id="{9C191F84-CA94-E12D-2F9D-3B57CFF04673}"/>
              </a:ext>
            </a:extLst>
          </p:cNvPr>
          <p:cNvSpPr>
            <a:spLocks noGrp="1"/>
          </p:cNvSpPr>
          <p:nvPr>
            <p:ph sz="half" idx="17" hasCustomPrompt="1"/>
          </p:nvPr>
        </p:nvSpPr>
        <p:spPr>
          <a:xfrm>
            <a:off x="6095999" y="2083109"/>
            <a:ext cx="5257801" cy="3866700"/>
          </a:xfrm>
        </p:spPr>
        <p:txBody>
          <a:bodyPr>
            <a:normAutofit/>
          </a:bodyPr>
          <a:lstStyle>
            <a:lvl1pPr marL="0" indent="0">
              <a:buNone/>
              <a:defRPr sz="1800" b="0">
                <a:solidFill>
                  <a:srgbClr val="00506E"/>
                </a:solidFill>
              </a:defRPr>
            </a:lvl1pPr>
          </a:lstStyle>
          <a:p>
            <a:pPr lvl="0"/>
            <a:r>
              <a:rPr lang="de-DE" dirty="0"/>
              <a:t>Bildplatzhalter</a:t>
            </a:r>
          </a:p>
        </p:txBody>
      </p:sp>
      <p:sp>
        <p:nvSpPr>
          <p:cNvPr id="6" name="Inhaltsplatzhalter 2">
            <a:extLst>
              <a:ext uri="{FF2B5EF4-FFF2-40B4-BE49-F238E27FC236}">
                <a16:creationId xmlns:a16="http://schemas.microsoft.com/office/drawing/2014/main" id="{AD1F6DD6-FDBB-783E-EDA2-A93983E1A308}"/>
              </a:ext>
            </a:extLst>
          </p:cNvPr>
          <p:cNvSpPr>
            <a:spLocks noGrp="1"/>
          </p:cNvSpPr>
          <p:nvPr>
            <p:ph sz="half" idx="18" hasCustomPrompt="1"/>
          </p:nvPr>
        </p:nvSpPr>
        <p:spPr>
          <a:xfrm>
            <a:off x="6095999" y="5955273"/>
            <a:ext cx="5257801" cy="456131"/>
          </a:xfrm>
        </p:spPr>
        <p:txBody>
          <a:bodyPr anchor="t">
            <a:normAutofit/>
          </a:bodyPr>
          <a:lstStyle>
            <a:lvl1pPr marL="0" indent="0" algn="l">
              <a:buNone/>
              <a:defRPr sz="1400" b="0" i="1">
                <a:solidFill>
                  <a:srgbClr val="00506E"/>
                </a:solidFill>
                <a:latin typeface="Roboto" panose="02000000000000000000" pitchFamily="2" charset="0"/>
                <a:ea typeface="Roboto" panose="02000000000000000000" pitchFamily="2" charset="0"/>
              </a:defRPr>
            </a:lvl1pPr>
          </a:lstStyle>
          <a:p>
            <a:pPr lvl="0"/>
            <a:r>
              <a:rPr lang="de-DE" dirty="0"/>
              <a:t>Bildbeschreibung</a:t>
            </a:r>
          </a:p>
        </p:txBody>
      </p:sp>
      <p:sp>
        <p:nvSpPr>
          <p:cNvPr id="8" name="Textplatzhalter 13">
            <a:extLst>
              <a:ext uri="{FF2B5EF4-FFF2-40B4-BE49-F238E27FC236}">
                <a16:creationId xmlns:a16="http://schemas.microsoft.com/office/drawing/2014/main" id="{052A251E-0941-3563-9B65-48615B62C5DF}"/>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
        <p:nvSpPr>
          <p:cNvPr id="9" name="Inhaltsplatzhalter 2">
            <a:extLst>
              <a:ext uri="{FF2B5EF4-FFF2-40B4-BE49-F238E27FC236}">
                <a16:creationId xmlns:a16="http://schemas.microsoft.com/office/drawing/2014/main" id="{34A405A8-CE7E-A11E-F891-0A8C9D396C86}"/>
              </a:ext>
            </a:extLst>
          </p:cNvPr>
          <p:cNvSpPr>
            <a:spLocks noGrp="1"/>
          </p:cNvSpPr>
          <p:nvPr>
            <p:ph sz="half" idx="21" hasCustomPrompt="1"/>
          </p:nvPr>
        </p:nvSpPr>
        <p:spPr>
          <a:xfrm>
            <a:off x="838198" y="2111613"/>
            <a:ext cx="5257801" cy="3838196"/>
          </a:xfrm>
        </p:spPr>
        <p:txBody>
          <a:bodyPr>
            <a:normAutofit/>
          </a:bodyPr>
          <a:lstStyle>
            <a:lvl1pPr marL="0" indent="0">
              <a:buNone/>
              <a:defRPr sz="1800" b="0">
                <a:solidFill>
                  <a:srgbClr val="00506E"/>
                </a:solidFill>
              </a:defRPr>
            </a:lvl1pPr>
          </a:lstStyle>
          <a:p>
            <a:pPr lvl="0"/>
            <a:r>
              <a:rPr lang="de-DE" dirty="0"/>
              <a:t>Bildplatzhalter</a:t>
            </a:r>
          </a:p>
        </p:txBody>
      </p:sp>
      <p:sp>
        <p:nvSpPr>
          <p:cNvPr id="11" name="Inhaltsplatzhalter 2">
            <a:extLst>
              <a:ext uri="{FF2B5EF4-FFF2-40B4-BE49-F238E27FC236}">
                <a16:creationId xmlns:a16="http://schemas.microsoft.com/office/drawing/2014/main" id="{6ECA7906-78ED-1D64-9734-D65EAEE4CE5A}"/>
              </a:ext>
            </a:extLst>
          </p:cNvPr>
          <p:cNvSpPr>
            <a:spLocks noGrp="1"/>
          </p:cNvSpPr>
          <p:nvPr>
            <p:ph sz="half" idx="22" hasCustomPrompt="1"/>
          </p:nvPr>
        </p:nvSpPr>
        <p:spPr>
          <a:xfrm>
            <a:off x="838198" y="5966793"/>
            <a:ext cx="5257801" cy="456131"/>
          </a:xfrm>
        </p:spPr>
        <p:txBody>
          <a:bodyPr anchor="t">
            <a:normAutofit/>
          </a:bodyPr>
          <a:lstStyle>
            <a:lvl1pPr marL="0" indent="0" algn="l">
              <a:buNone/>
              <a:defRPr sz="1400" b="0" i="1">
                <a:solidFill>
                  <a:srgbClr val="00506E"/>
                </a:solidFill>
                <a:latin typeface="Roboto" panose="02000000000000000000" pitchFamily="2" charset="0"/>
                <a:ea typeface="Roboto" panose="02000000000000000000" pitchFamily="2" charset="0"/>
              </a:defRPr>
            </a:lvl1pPr>
          </a:lstStyle>
          <a:p>
            <a:pPr lvl="0"/>
            <a:r>
              <a:rPr lang="de-DE" dirty="0"/>
              <a:t>Bildbeschreibung</a:t>
            </a:r>
          </a:p>
        </p:txBody>
      </p:sp>
    </p:spTree>
    <p:extLst>
      <p:ext uri="{BB962C8B-B14F-4D97-AF65-F5344CB8AC3E}">
        <p14:creationId xmlns:p14="http://schemas.microsoft.com/office/powerpoint/2010/main" val="2375668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16. Juni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8" name="Textplatzhalter 13">
            <a:extLst>
              <a:ext uri="{FF2B5EF4-FFF2-40B4-BE49-F238E27FC236}">
                <a16:creationId xmlns:a16="http://schemas.microsoft.com/office/drawing/2014/main" id="{052A251E-0941-3563-9B65-48615B62C5DF}"/>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
        <p:nvSpPr>
          <p:cNvPr id="9" name="Inhaltsplatzhalter 2">
            <a:extLst>
              <a:ext uri="{FF2B5EF4-FFF2-40B4-BE49-F238E27FC236}">
                <a16:creationId xmlns:a16="http://schemas.microsoft.com/office/drawing/2014/main" id="{34A405A8-CE7E-A11E-F891-0A8C9D396C86}"/>
              </a:ext>
            </a:extLst>
          </p:cNvPr>
          <p:cNvSpPr>
            <a:spLocks noGrp="1"/>
          </p:cNvSpPr>
          <p:nvPr>
            <p:ph sz="half" idx="21" hasCustomPrompt="1"/>
          </p:nvPr>
        </p:nvSpPr>
        <p:spPr>
          <a:xfrm>
            <a:off x="838198" y="2111613"/>
            <a:ext cx="10515602" cy="3838196"/>
          </a:xfrm>
        </p:spPr>
        <p:txBody>
          <a:bodyPr>
            <a:normAutofit/>
          </a:bodyPr>
          <a:lstStyle>
            <a:lvl1pPr marL="0" indent="0">
              <a:buNone/>
              <a:defRPr sz="1800" b="0">
                <a:solidFill>
                  <a:srgbClr val="00506E"/>
                </a:solidFill>
              </a:defRPr>
            </a:lvl1pPr>
          </a:lstStyle>
          <a:p>
            <a:pPr lvl="0"/>
            <a:r>
              <a:rPr lang="de-DE" dirty="0"/>
              <a:t>Bildplatzhalter</a:t>
            </a:r>
          </a:p>
        </p:txBody>
      </p:sp>
      <p:sp>
        <p:nvSpPr>
          <p:cNvPr id="11" name="Inhaltsplatzhalter 2">
            <a:extLst>
              <a:ext uri="{FF2B5EF4-FFF2-40B4-BE49-F238E27FC236}">
                <a16:creationId xmlns:a16="http://schemas.microsoft.com/office/drawing/2014/main" id="{6ECA7906-78ED-1D64-9734-D65EAEE4CE5A}"/>
              </a:ext>
            </a:extLst>
          </p:cNvPr>
          <p:cNvSpPr>
            <a:spLocks noGrp="1"/>
          </p:cNvSpPr>
          <p:nvPr>
            <p:ph sz="half" idx="22" hasCustomPrompt="1"/>
          </p:nvPr>
        </p:nvSpPr>
        <p:spPr>
          <a:xfrm>
            <a:off x="838198" y="5966793"/>
            <a:ext cx="10515602" cy="456131"/>
          </a:xfrm>
        </p:spPr>
        <p:txBody>
          <a:bodyPr anchor="t">
            <a:normAutofit/>
          </a:bodyPr>
          <a:lstStyle>
            <a:lvl1pPr marL="0" indent="0" algn="l">
              <a:buNone/>
              <a:defRPr sz="1400" b="0" i="1">
                <a:solidFill>
                  <a:srgbClr val="00506E"/>
                </a:solidFill>
                <a:latin typeface="Roboto" panose="02000000000000000000" pitchFamily="2" charset="0"/>
                <a:ea typeface="Roboto" panose="02000000000000000000" pitchFamily="2" charset="0"/>
              </a:defRPr>
            </a:lvl1pPr>
          </a:lstStyle>
          <a:p>
            <a:pPr lvl="0"/>
            <a:r>
              <a:rPr lang="de-DE" dirty="0"/>
              <a:t>Bildbeschreibung</a:t>
            </a:r>
          </a:p>
        </p:txBody>
      </p:sp>
    </p:spTree>
    <p:extLst>
      <p:ext uri="{BB962C8B-B14F-4D97-AF65-F5344CB8AC3E}">
        <p14:creationId xmlns:p14="http://schemas.microsoft.com/office/powerpoint/2010/main" val="2800517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eite_2">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9ECA7188-B537-95FC-3903-CBC1590D148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04454CC-34FC-4BEC-B14E-68AC879C6369}"/>
              </a:ext>
            </a:extLst>
          </p:cNvPr>
          <p:cNvSpPr>
            <a:spLocks noGrp="1"/>
          </p:cNvSpPr>
          <p:nvPr>
            <p:ph type="ctrTitle" hasCustomPrompt="1"/>
          </p:nvPr>
        </p:nvSpPr>
        <p:spPr>
          <a:xfrm>
            <a:off x="838200" y="2001837"/>
            <a:ext cx="10515600" cy="1508125"/>
          </a:xfrm>
          <a:prstGeom prst="rect">
            <a:avLst/>
          </a:prstGeom>
        </p:spPr>
        <p:txBody>
          <a:bodyPr anchor="b">
            <a:normAutofit/>
          </a:bodyPr>
          <a:lstStyle>
            <a:lvl1pPr algn="ctr">
              <a:defRPr sz="45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de-DE" dirty="0"/>
              <a:t>Headline</a:t>
            </a:r>
            <a:br>
              <a:rPr lang="de-DE" dirty="0"/>
            </a:br>
            <a:r>
              <a:rPr lang="de-DE" dirty="0" err="1"/>
              <a:t>Roboto</a:t>
            </a:r>
            <a:r>
              <a:rPr lang="de-DE" dirty="0"/>
              <a:t> </a:t>
            </a:r>
            <a:r>
              <a:rPr lang="de-DE" dirty="0" err="1"/>
              <a:t>Bold</a:t>
            </a:r>
            <a:r>
              <a:rPr lang="de-DE" dirty="0"/>
              <a:t> 45pt</a:t>
            </a:r>
            <a:endParaRPr lang="de-AT" dirty="0"/>
          </a:p>
        </p:txBody>
      </p:sp>
      <p:sp>
        <p:nvSpPr>
          <p:cNvPr id="3" name="Untertitel 2">
            <a:extLst>
              <a:ext uri="{FF2B5EF4-FFF2-40B4-BE49-F238E27FC236}">
                <a16:creationId xmlns:a16="http://schemas.microsoft.com/office/drawing/2014/main" id="{AE35D9FF-095F-4CC0-BEF6-98E698A06F46}"/>
              </a:ext>
            </a:extLst>
          </p:cNvPr>
          <p:cNvSpPr>
            <a:spLocks noGrp="1"/>
          </p:cNvSpPr>
          <p:nvPr>
            <p:ph type="subTitle" idx="1" hasCustomPrompt="1"/>
          </p:nvPr>
        </p:nvSpPr>
        <p:spPr>
          <a:xfrm>
            <a:off x="838199" y="3602038"/>
            <a:ext cx="10515600" cy="1115105"/>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Subline</a:t>
            </a:r>
            <a:br>
              <a:rPr lang="de-DE" dirty="0"/>
            </a:br>
            <a:r>
              <a:rPr lang="de-DE" dirty="0" err="1"/>
              <a:t>Roboto</a:t>
            </a:r>
            <a:r>
              <a:rPr lang="de-DE" dirty="0"/>
              <a:t> Regular 24pt</a:t>
            </a:r>
            <a:endParaRPr lang="de-AT" dirty="0"/>
          </a:p>
        </p:txBody>
      </p:sp>
      <p:sp>
        <p:nvSpPr>
          <p:cNvPr id="23" name="Textplatzhalter 2">
            <a:extLst>
              <a:ext uri="{FF2B5EF4-FFF2-40B4-BE49-F238E27FC236}">
                <a16:creationId xmlns:a16="http://schemas.microsoft.com/office/drawing/2014/main" id="{9FC670E2-33DF-4A3D-AB68-C3BD44212759}"/>
              </a:ext>
            </a:extLst>
          </p:cNvPr>
          <p:cNvSpPr>
            <a:spLocks noGrp="1"/>
          </p:cNvSpPr>
          <p:nvPr>
            <p:ph type="body" idx="10" hasCustomPrompt="1"/>
          </p:nvPr>
        </p:nvSpPr>
        <p:spPr>
          <a:xfrm>
            <a:off x="831850" y="4809219"/>
            <a:ext cx="10521950" cy="365125"/>
          </a:xfrm>
        </p:spPr>
        <p:txBody>
          <a:bodyPr>
            <a:noAutofit/>
          </a:bodyPr>
          <a:lstStyle>
            <a:lvl1pPr marL="0" indent="0" algn="ctr">
              <a:buNone/>
              <a:defRPr sz="2000" b="0" i="0">
                <a:solidFill>
                  <a:schemeClr val="bg1"/>
                </a:solidFill>
                <a:latin typeface="Roboto Light" panose="02000000000000000000" pitchFamily="2" charset="0"/>
                <a:ea typeface="Roboto Light"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Ort, Datum </a:t>
            </a:r>
            <a:r>
              <a:rPr lang="de-DE" dirty="0" err="1"/>
              <a:t>Roboto</a:t>
            </a:r>
            <a:r>
              <a:rPr lang="de-DE" dirty="0"/>
              <a:t> light 20 </a:t>
            </a:r>
            <a:r>
              <a:rPr lang="de-DE" dirty="0" err="1"/>
              <a:t>pt</a:t>
            </a:r>
            <a:endParaRPr lang="de-DE" dirty="0"/>
          </a:p>
        </p:txBody>
      </p:sp>
      <p:sp>
        <p:nvSpPr>
          <p:cNvPr id="4" name="Datumsplatzhalter 3">
            <a:extLst>
              <a:ext uri="{FF2B5EF4-FFF2-40B4-BE49-F238E27FC236}">
                <a16:creationId xmlns:a16="http://schemas.microsoft.com/office/drawing/2014/main" id="{964718CF-051C-034C-A66D-64B7BBFC5623}"/>
              </a:ext>
            </a:extLst>
          </p:cNvPr>
          <p:cNvSpPr>
            <a:spLocks noGrp="1"/>
          </p:cNvSpPr>
          <p:nvPr>
            <p:ph type="dt" sz="half" idx="11"/>
          </p:nvPr>
        </p:nvSpPr>
        <p:spPr/>
        <p:txBody>
          <a:bodyPr/>
          <a:lstStyle>
            <a:lvl1pPr>
              <a:defRPr>
                <a:solidFill>
                  <a:schemeClr val="bg1"/>
                </a:solidFill>
              </a:defRPr>
            </a:lvl1pPr>
          </a:lstStyle>
          <a:p>
            <a:fld id="{5C814816-1F2F-324D-98A9-A5CBE6FE6A83}" type="datetime4">
              <a:rPr lang="de-AT" smtClean="0"/>
              <a:pPr/>
              <a:t>16. Juni 2025</a:t>
            </a:fld>
            <a:endParaRPr lang="de-DE" dirty="0"/>
          </a:p>
        </p:txBody>
      </p:sp>
      <p:sp>
        <p:nvSpPr>
          <p:cNvPr id="6" name="Fußzeilenplatzhalter 5">
            <a:extLst>
              <a:ext uri="{FF2B5EF4-FFF2-40B4-BE49-F238E27FC236}">
                <a16:creationId xmlns:a16="http://schemas.microsoft.com/office/drawing/2014/main" id="{C02F53B6-1605-5B45-B5CC-A44EC59D0C04}"/>
              </a:ext>
            </a:extLst>
          </p:cNvPr>
          <p:cNvSpPr>
            <a:spLocks noGrp="1"/>
          </p:cNvSpPr>
          <p:nvPr>
            <p:ph type="ftr" sz="quarter" idx="12"/>
          </p:nvPr>
        </p:nvSpPr>
        <p:spPr/>
        <p:txBody>
          <a:bodyPr/>
          <a:lstStyle>
            <a:lvl1pPr>
              <a:defRPr>
                <a:solidFill>
                  <a:schemeClr val="bg1"/>
                </a:solidFill>
              </a:defRPr>
            </a:lvl1pPr>
          </a:lstStyle>
          <a:p>
            <a:r>
              <a:rPr lang="de-DE" dirty="0"/>
              <a:t>Präsentationstitel </a:t>
            </a:r>
          </a:p>
        </p:txBody>
      </p:sp>
      <p:sp>
        <p:nvSpPr>
          <p:cNvPr id="7" name="Foliennummernplatzhalter 6">
            <a:extLst>
              <a:ext uri="{FF2B5EF4-FFF2-40B4-BE49-F238E27FC236}">
                <a16:creationId xmlns:a16="http://schemas.microsoft.com/office/drawing/2014/main" id="{146A8F9D-5C61-C843-B472-2AD09BDF06E5}"/>
              </a:ext>
            </a:extLst>
          </p:cNvPr>
          <p:cNvSpPr>
            <a:spLocks noGrp="1"/>
          </p:cNvSpPr>
          <p:nvPr>
            <p:ph type="sldNum" sz="quarter" idx="13"/>
          </p:nvPr>
        </p:nvSpPr>
        <p:spPr/>
        <p:txBody>
          <a:bodyPr/>
          <a:lstStyle>
            <a:lvl1pPr>
              <a:defRPr>
                <a:solidFill>
                  <a:schemeClr val="bg1"/>
                </a:solidFill>
              </a:defRPr>
            </a:lvl1pPr>
          </a:lstStyle>
          <a:p>
            <a:fld id="{E302F878-80B0-874D-89F6-31473B297C34}" type="slidenum">
              <a:rPr lang="de-DE" smtClean="0"/>
              <a:pPr/>
              <a:t>‹Nr.›</a:t>
            </a:fld>
            <a:endParaRPr lang="de-DE" dirty="0"/>
          </a:p>
        </p:txBody>
      </p:sp>
    </p:spTree>
    <p:extLst>
      <p:ext uri="{BB962C8B-B14F-4D97-AF65-F5344CB8AC3E}">
        <p14:creationId xmlns:p14="http://schemas.microsoft.com/office/powerpoint/2010/main" val="1802131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16. Juni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8" name="Textplatzhalter 13">
            <a:extLst>
              <a:ext uri="{FF2B5EF4-FFF2-40B4-BE49-F238E27FC236}">
                <a16:creationId xmlns:a16="http://schemas.microsoft.com/office/drawing/2014/main" id="{052A251E-0941-3563-9B65-48615B62C5DF}"/>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
        <p:nvSpPr>
          <p:cNvPr id="11" name="Inhaltsplatzhalter 2">
            <a:extLst>
              <a:ext uri="{FF2B5EF4-FFF2-40B4-BE49-F238E27FC236}">
                <a16:creationId xmlns:a16="http://schemas.microsoft.com/office/drawing/2014/main" id="{6ECA7906-78ED-1D64-9734-D65EAEE4CE5A}"/>
              </a:ext>
            </a:extLst>
          </p:cNvPr>
          <p:cNvSpPr>
            <a:spLocks noGrp="1"/>
          </p:cNvSpPr>
          <p:nvPr>
            <p:ph sz="half" idx="22" hasCustomPrompt="1"/>
          </p:nvPr>
        </p:nvSpPr>
        <p:spPr>
          <a:xfrm>
            <a:off x="838198" y="5966793"/>
            <a:ext cx="10515602" cy="456131"/>
          </a:xfrm>
        </p:spPr>
        <p:txBody>
          <a:bodyPr anchor="t">
            <a:normAutofit/>
          </a:bodyPr>
          <a:lstStyle>
            <a:lvl1pPr marL="0" indent="0" algn="l">
              <a:buNone/>
              <a:defRPr sz="1400" b="0" i="1">
                <a:solidFill>
                  <a:srgbClr val="00506E"/>
                </a:solidFill>
                <a:latin typeface="Roboto" panose="02000000000000000000" pitchFamily="2" charset="0"/>
                <a:ea typeface="Roboto" panose="02000000000000000000" pitchFamily="2" charset="0"/>
              </a:defRPr>
            </a:lvl1pPr>
          </a:lstStyle>
          <a:p>
            <a:pPr lvl="0"/>
            <a:r>
              <a:rPr lang="de-DE" dirty="0"/>
              <a:t>Chartbeschreibung</a:t>
            </a:r>
          </a:p>
        </p:txBody>
      </p:sp>
      <p:sp>
        <p:nvSpPr>
          <p:cNvPr id="7" name="Inhaltsplatzhalter 2">
            <a:extLst>
              <a:ext uri="{FF2B5EF4-FFF2-40B4-BE49-F238E27FC236}">
                <a16:creationId xmlns:a16="http://schemas.microsoft.com/office/drawing/2014/main" id="{134D0932-CCE6-CF09-9BEF-8A23A180033D}"/>
              </a:ext>
            </a:extLst>
          </p:cNvPr>
          <p:cNvSpPr>
            <a:spLocks noGrp="1"/>
          </p:cNvSpPr>
          <p:nvPr>
            <p:ph sz="half" idx="1" hasCustomPrompt="1"/>
          </p:nvPr>
        </p:nvSpPr>
        <p:spPr>
          <a:xfrm>
            <a:off x="838199" y="2092126"/>
            <a:ext cx="10515601" cy="3857681"/>
          </a:xfrm>
        </p:spPr>
        <p:txBody>
          <a:bodyPr>
            <a:normAutofit/>
          </a:bodyPr>
          <a:lstStyle>
            <a:lvl1pPr marL="0" indent="0">
              <a:buNone/>
              <a:defRPr sz="1800" b="0">
                <a:solidFill>
                  <a:srgbClr val="00506E"/>
                </a:solidFill>
              </a:defRPr>
            </a:lvl1pPr>
          </a:lstStyle>
          <a:p>
            <a:pPr lvl="0"/>
            <a:r>
              <a:rPr lang="de-DE" dirty="0"/>
              <a:t>Chartplatzhalter</a:t>
            </a:r>
          </a:p>
        </p:txBody>
      </p:sp>
    </p:spTree>
    <p:extLst>
      <p:ext uri="{BB962C8B-B14F-4D97-AF65-F5344CB8AC3E}">
        <p14:creationId xmlns:p14="http://schemas.microsoft.com/office/powerpoint/2010/main" val="1015925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16. Juni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8" name="Textplatzhalter 13">
            <a:extLst>
              <a:ext uri="{FF2B5EF4-FFF2-40B4-BE49-F238E27FC236}">
                <a16:creationId xmlns:a16="http://schemas.microsoft.com/office/drawing/2014/main" id="{052A251E-0941-3563-9B65-48615B62C5DF}"/>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Tree>
    <p:extLst>
      <p:ext uri="{BB962C8B-B14F-4D97-AF65-F5344CB8AC3E}">
        <p14:creationId xmlns:p14="http://schemas.microsoft.com/office/powerpoint/2010/main" val="2811251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p>
            <a:fld id="{629DEEF1-5672-2847-A262-BCD2BD060E00}" type="datetime4">
              <a:rPr lang="de-AT" smtClean="0"/>
              <a:t>16. Juni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p>
            <a:r>
              <a:rPr lang="de-DE" dirty="0"/>
              <a:t>Präsentationstitel </a:t>
            </a:r>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p>
            <a:fld id="{E302F878-80B0-874D-89F6-31473B297C34}" type="slidenum">
              <a:rPr lang="de-DE" smtClean="0"/>
              <a:pPr/>
              <a:t>‹Nr.›</a:t>
            </a:fld>
            <a:endParaRPr lang="de-DE" dirty="0"/>
          </a:p>
        </p:txBody>
      </p:sp>
    </p:spTree>
    <p:extLst>
      <p:ext uri="{BB962C8B-B14F-4D97-AF65-F5344CB8AC3E}">
        <p14:creationId xmlns:p14="http://schemas.microsoft.com/office/powerpoint/2010/main" val="4051050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chlussseit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0AC8E0C-8268-A8FB-F803-5C0DEFC1DBD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04454CC-34FC-4BEC-B14E-68AC879C6369}"/>
              </a:ext>
            </a:extLst>
          </p:cNvPr>
          <p:cNvSpPr>
            <a:spLocks noGrp="1"/>
          </p:cNvSpPr>
          <p:nvPr>
            <p:ph type="ctrTitle" hasCustomPrompt="1"/>
          </p:nvPr>
        </p:nvSpPr>
        <p:spPr>
          <a:xfrm>
            <a:off x="1524000" y="1988457"/>
            <a:ext cx="9144000" cy="2481943"/>
          </a:xfrm>
          <a:prstGeom prst="rect">
            <a:avLst/>
          </a:prstGeom>
        </p:spPr>
        <p:txBody>
          <a:bodyPr anchor="ctr">
            <a:normAutofit/>
          </a:bodyPr>
          <a:lstStyle>
            <a:lvl1pPr algn="ctr">
              <a:defRPr sz="45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de-DE" dirty="0"/>
              <a:t>Vielen Dank.</a:t>
            </a:r>
            <a:endParaRPr lang="de-AT" dirty="0"/>
          </a:p>
        </p:txBody>
      </p:sp>
    </p:spTree>
    <p:extLst>
      <p:ext uri="{BB962C8B-B14F-4D97-AF65-F5344CB8AC3E}">
        <p14:creationId xmlns:p14="http://schemas.microsoft.com/office/powerpoint/2010/main" val="1357353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elseit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C12FBB0-64B1-4728-A777-10D6A606EDC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2" name="Titel 1">
            <a:extLst>
              <a:ext uri="{FF2B5EF4-FFF2-40B4-BE49-F238E27FC236}">
                <a16:creationId xmlns:a16="http://schemas.microsoft.com/office/drawing/2014/main" id="{604454CC-34FC-4BEC-B14E-68AC879C6369}"/>
              </a:ext>
            </a:extLst>
          </p:cNvPr>
          <p:cNvSpPr>
            <a:spLocks noGrp="1"/>
          </p:cNvSpPr>
          <p:nvPr>
            <p:ph type="ctrTitle" hasCustomPrompt="1"/>
          </p:nvPr>
        </p:nvSpPr>
        <p:spPr>
          <a:xfrm>
            <a:off x="838200" y="2001837"/>
            <a:ext cx="10515600" cy="1508125"/>
          </a:xfrm>
          <a:prstGeom prst="rect">
            <a:avLst/>
          </a:prstGeom>
        </p:spPr>
        <p:txBody>
          <a:bodyPr anchor="b">
            <a:normAutofit/>
          </a:bodyPr>
          <a:lstStyle>
            <a:lvl1pPr algn="ctr">
              <a:defRPr sz="4500" b="1">
                <a:solidFill>
                  <a:schemeClr val="bg1"/>
                </a:solidFill>
                <a:latin typeface="Arial" panose="020B0604020202020204" pitchFamily="34" charset="0"/>
                <a:cs typeface="Arial" panose="020B0604020202020204" pitchFamily="34" charset="0"/>
              </a:defRPr>
            </a:lvl1pPr>
          </a:lstStyle>
          <a:p>
            <a:r>
              <a:rPr lang="de-DE" dirty="0"/>
              <a:t>PRÄSENTATIONSTITEL</a:t>
            </a:r>
            <a:br>
              <a:rPr lang="de-DE" dirty="0"/>
            </a:br>
            <a:r>
              <a:rPr lang="de-DE" dirty="0"/>
              <a:t>ARIAL BOLD 45pt</a:t>
            </a:r>
            <a:endParaRPr lang="de-AT" dirty="0"/>
          </a:p>
        </p:txBody>
      </p:sp>
      <p:sp>
        <p:nvSpPr>
          <p:cNvPr id="3" name="Untertitel 2">
            <a:extLst>
              <a:ext uri="{FF2B5EF4-FFF2-40B4-BE49-F238E27FC236}">
                <a16:creationId xmlns:a16="http://schemas.microsoft.com/office/drawing/2014/main" id="{AE35D9FF-095F-4CC0-BEF6-98E698A06F46}"/>
              </a:ext>
            </a:extLst>
          </p:cNvPr>
          <p:cNvSpPr>
            <a:spLocks noGrp="1"/>
          </p:cNvSpPr>
          <p:nvPr>
            <p:ph type="subTitle" idx="1" hasCustomPrompt="1"/>
          </p:nvPr>
        </p:nvSpPr>
        <p:spPr>
          <a:xfrm>
            <a:off x="838199" y="3602038"/>
            <a:ext cx="10515600" cy="1115105"/>
          </a:xfrm>
        </p:spPr>
        <p:txBody>
          <a:bodyPr/>
          <a:lstStyle>
            <a:lvl1pPr marL="0" indent="0" algn="ctr">
              <a:buNone/>
              <a:defRPr sz="2400" b="1">
                <a:solidFill>
                  <a:srgbClr val="4F8AA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a:t>
            </a:r>
            <a:br>
              <a:rPr lang="de-DE" dirty="0"/>
            </a:br>
            <a:r>
              <a:rPr lang="de-DE" dirty="0"/>
              <a:t>24pt</a:t>
            </a:r>
            <a:br>
              <a:rPr lang="de-DE" dirty="0"/>
            </a:br>
            <a:r>
              <a:rPr lang="de-DE" dirty="0"/>
              <a:t> </a:t>
            </a:r>
            <a:endParaRPr lang="de-AT" dirty="0"/>
          </a:p>
        </p:txBody>
      </p:sp>
      <p:pic>
        <p:nvPicPr>
          <p:cNvPr id="5" name="Grafik 4">
            <a:extLst>
              <a:ext uri="{FF2B5EF4-FFF2-40B4-BE49-F238E27FC236}">
                <a16:creationId xmlns:a16="http://schemas.microsoft.com/office/drawing/2014/main" id="{9B31FCEB-3D12-48DA-AD52-30F26A95BD5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525882" y="456557"/>
            <a:ext cx="1390106" cy="835214"/>
          </a:xfrm>
          <a:prstGeom prst="rect">
            <a:avLst/>
          </a:prstGeom>
        </p:spPr>
      </p:pic>
      <p:sp>
        <p:nvSpPr>
          <p:cNvPr id="23" name="Textplatzhalter 2">
            <a:extLst>
              <a:ext uri="{FF2B5EF4-FFF2-40B4-BE49-F238E27FC236}">
                <a16:creationId xmlns:a16="http://schemas.microsoft.com/office/drawing/2014/main" id="{9FC670E2-33DF-4A3D-AB68-C3BD44212759}"/>
              </a:ext>
            </a:extLst>
          </p:cNvPr>
          <p:cNvSpPr>
            <a:spLocks noGrp="1"/>
          </p:cNvSpPr>
          <p:nvPr>
            <p:ph type="body" idx="10" hasCustomPrompt="1"/>
          </p:nvPr>
        </p:nvSpPr>
        <p:spPr>
          <a:xfrm>
            <a:off x="831850" y="4809219"/>
            <a:ext cx="10521950" cy="365125"/>
          </a:xfrm>
        </p:spPr>
        <p:txBody>
          <a:bodyPr>
            <a:no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MONAT 2020</a:t>
            </a:r>
          </a:p>
        </p:txBody>
      </p:sp>
    </p:spTree>
    <p:extLst>
      <p:ext uri="{BB962C8B-B14F-4D97-AF65-F5344CB8AC3E}">
        <p14:creationId xmlns:p14="http://schemas.microsoft.com/office/powerpoint/2010/main" val="1213166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chräge Digital_Gro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3BE7D-D43C-4C43-B3C7-323DF4B7A304}"/>
              </a:ext>
            </a:extLst>
          </p:cNvPr>
          <p:cNvSpPr>
            <a:spLocks noGrp="1"/>
          </p:cNvSpPr>
          <p:nvPr>
            <p:ph type="title" hasCustomPrompt="1"/>
          </p:nvPr>
        </p:nvSpPr>
        <p:spPr>
          <a:xfrm>
            <a:off x="838200" y="681038"/>
            <a:ext cx="7555172" cy="1002620"/>
          </a:xfrm>
          <a:prstGeom prst="rect">
            <a:avLst/>
          </a:prstGeom>
        </p:spPr>
        <p:txBody>
          <a:bodyPr anchor="t">
            <a:normAutofit/>
          </a:bodyPr>
          <a:lstStyle>
            <a:lvl1pPr>
              <a:defRPr sz="3500" b="1">
                <a:solidFill>
                  <a:srgbClr val="63AACA"/>
                </a:solidFill>
              </a:defRPr>
            </a:lvl1pPr>
          </a:lstStyle>
          <a:p>
            <a:r>
              <a:rPr lang="de-DE" dirty="0"/>
              <a:t>HEADLINE</a:t>
            </a:r>
            <a:endParaRPr lang="de-AT" dirty="0"/>
          </a:p>
        </p:txBody>
      </p:sp>
      <p:sp>
        <p:nvSpPr>
          <p:cNvPr id="11" name="Inhaltsplatzhalter 2">
            <a:extLst>
              <a:ext uri="{FF2B5EF4-FFF2-40B4-BE49-F238E27FC236}">
                <a16:creationId xmlns:a16="http://schemas.microsoft.com/office/drawing/2014/main" id="{3DA6ACAA-9AEB-4F4E-9094-80406E7F4CCD}"/>
              </a:ext>
            </a:extLst>
          </p:cNvPr>
          <p:cNvSpPr>
            <a:spLocks noGrp="1"/>
          </p:cNvSpPr>
          <p:nvPr>
            <p:ph sz="half" idx="1" hasCustomPrompt="1"/>
          </p:nvPr>
        </p:nvSpPr>
        <p:spPr>
          <a:xfrm>
            <a:off x="838199" y="1825626"/>
            <a:ext cx="6477001" cy="3838196"/>
          </a:xfrm>
        </p:spPr>
        <p:txBody>
          <a:bodyPr>
            <a:normAutofit/>
          </a:bodyPr>
          <a:lstStyle>
            <a:lvl1pPr marL="0" indent="0">
              <a:buNone/>
              <a:defRPr sz="1800" b="1"/>
            </a:lvl1pPr>
          </a:lstStyle>
          <a:p>
            <a:pPr lvl="0"/>
            <a:r>
              <a:rPr lang="de-DE" dirty="0"/>
              <a:t>Bildplatzhalter</a:t>
            </a:r>
          </a:p>
        </p:txBody>
      </p:sp>
      <p:sp>
        <p:nvSpPr>
          <p:cNvPr id="12" name="Inhaltsplatzhalter 2">
            <a:extLst>
              <a:ext uri="{FF2B5EF4-FFF2-40B4-BE49-F238E27FC236}">
                <a16:creationId xmlns:a16="http://schemas.microsoft.com/office/drawing/2014/main" id="{EE7B856F-0960-474B-BDAD-56CC915272AB}"/>
              </a:ext>
            </a:extLst>
          </p:cNvPr>
          <p:cNvSpPr>
            <a:spLocks noGrp="1"/>
          </p:cNvSpPr>
          <p:nvPr>
            <p:ph sz="half" idx="13" hasCustomPrompt="1"/>
          </p:nvPr>
        </p:nvSpPr>
        <p:spPr>
          <a:xfrm>
            <a:off x="838199" y="5663822"/>
            <a:ext cx="6477001" cy="513139"/>
          </a:xfrm>
        </p:spPr>
        <p:txBody>
          <a:bodyPr anchor="t">
            <a:normAutofit/>
          </a:bodyPr>
          <a:lstStyle>
            <a:lvl1pPr marL="0" indent="0" algn="l">
              <a:buNone/>
              <a:defRPr sz="1400" b="1">
                <a:solidFill>
                  <a:srgbClr val="002341"/>
                </a:solidFill>
              </a:defRPr>
            </a:lvl1pPr>
          </a:lstStyle>
          <a:p>
            <a:pPr lvl="0"/>
            <a:r>
              <a:rPr lang="de-DE" dirty="0"/>
              <a:t>Bildbeschreibung</a:t>
            </a:r>
          </a:p>
        </p:txBody>
      </p:sp>
      <p:pic>
        <p:nvPicPr>
          <p:cNvPr id="9" name="Grafik 8">
            <a:extLst>
              <a:ext uri="{FF2B5EF4-FFF2-40B4-BE49-F238E27FC236}">
                <a16:creationId xmlns:a16="http://schemas.microsoft.com/office/drawing/2014/main" id="{FABF02B5-D18F-164E-B15D-82A90FEB0C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80"/>
          <a:stretch/>
        </p:blipFill>
        <p:spPr>
          <a:xfrm>
            <a:off x="6763658" y="8613"/>
            <a:ext cx="5432400" cy="6863127"/>
          </a:xfrm>
          <a:prstGeom prst="rect">
            <a:avLst/>
          </a:prstGeom>
        </p:spPr>
      </p:pic>
    </p:spTree>
    <p:extLst>
      <p:ext uri="{BB962C8B-B14F-4D97-AF65-F5344CB8AC3E}">
        <p14:creationId xmlns:p14="http://schemas.microsoft.com/office/powerpoint/2010/main" val="658663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chräge Regelbuch_Gro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3BE7D-D43C-4C43-B3C7-323DF4B7A304}"/>
              </a:ext>
            </a:extLst>
          </p:cNvPr>
          <p:cNvSpPr>
            <a:spLocks noGrp="1"/>
          </p:cNvSpPr>
          <p:nvPr>
            <p:ph type="title" hasCustomPrompt="1"/>
          </p:nvPr>
        </p:nvSpPr>
        <p:spPr>
          <a:xfrm>
            <a:off x="838200" y="681038"/>
            <a:ext cx="7555172" cy="1002620"/>
          </a:xfrm>
          <a:prstGeom prst="rect">
            <a:avLst/>
          </a:prstGeom>
        </p:spPr>
        <p:txBody>
          <a:bodyPr anchor="t">
            <a:normAutofit/>
          </a:bodyPr>
          <a:lstStyle>
            <a:lvl1pPr>
              <a:defRPr sz="3500" b="1">
                <a:solidFill>
                  <a:srgbClr val="63AACA"/>
                </a:solidFill>
              </a:defRPr>
            </a:lvl1pPr>
          </a:lstStyle>
          <a:p>
            <a:r>
              <a:rPr lang="de-DE" dirty="0"/>
              <a:t>HEADLINE</a:t>
            </a:r>
            <a:endParaRPr lang="de-AT" dirty="0"/>
          </a:p>
        </p:txBody>
      </p:sp>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8199" y="1825626"/>
            <a:ext cx="6477001" cy="3838196"/>
          </a:xfrm>
        </p:spPr>
        <p:txBody>
          <a:bodyPr>
            <a:normAutofit/>
          </a:bodyPr>
          <a:lstStyle>
            <a:lvl1pPr marL="0" indent="0">
              <a:buNone/>
              <a:defRPr sz="1800" b="1" baseline="0"/>
            </a:lvl1pPr>
          </a:lstStyle>
          <a:p>
            <a:pPr lvl="0"/>
            <a:r>
              <a:rPr lang="de-DE" dirty="0"/>
              <a:t>Kreisdiagrammlayout</a:t>
            </a:r>
          </a:p>
        </p:txBody>
      </p:sp>
      <p:sp>
        <p:nvSpPr>
          <p:cNvPr id="11" name="Inhaltsplatzhalter 2">
            <a:extLst>
              <a:ext uri="{FF2B5EF4-FFF2-40B4-BE49-F238E27FC236}">
                <a16:creationId xmlns:a16="http://schemas.microsoft.com/office/drawing/2014/main" id="{90E93EB6-5846-4E0B-AE31-505DBD0D6E9D}"/>
              </a:ext>
            </a:extLst>
          </p:cNvPr>
          <p:cNvSpPr>
            <a:spLocks noGrp="1"/>
          </p:cNvSpPr>
          <p:nvPr>
            <p:ph sz="half" idx="13" hasCustomPrompt="1"/>
          </p:nvPr>
        </p:nvSpPr>
        <p:spPr>
          <a:xfrm>
            <a:off x="838199" y="5663822"/>
            <a:ext cx="6477001" cy="513139"/>
          </a:xfrm>
        </p:spPr>
        <p:txBody>
          <a:bodyPr anchor="t">
            <a:normAutofit/>
          </a:bodyPr>
          <a:lstStyle>
            <a:lvl1pPr marL="0" indent="0" algn="l">
              <a:buNone/>
              <a:defRPr sz="1400" b="1">
                <a:solidFill>
                  <a:srgbClr val="002341"/>
                </a:solidFill>
              </a:defRPr>
            </a:lvl1pPr>
          </a:lstStyle>
          <a:p>
            <a:pPr lvl="0"/>
            <a:r>
              <a:rPr lang="de-DE" dirty="0"/>
              <a:t>Kreisdiagrammbeschreibung</a:t>
            </a:r>
          </a:p>
        </p:txBody>
      </p:sp>
      <p:pic>
        <p:nvPicPr>
          <p:cNvPr id="10" name="Grafik 9">
            <a:extLst>
              <a:ext uri="{FF2B5EF4-FFF2-40B4-BE49-F238E27FC236}">
                <a16:creationId xmlns:a16="http://schemas.microsoft.com/office/drawing/2014/main" id="{D3659288-457C-8047-8FC1-BF0469A7AF3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80"/>
          <a:stretch/>
        </p:blipFill>
        <p:spPr>
          <a:xfrm>
            <a:off x="6763658" y="0"/>
            <a:ext cx="5428342" cy="6858000"/>
          </a:xfrm>
          <a:prstGeom prst="rect">
            <a:avLst/>
          </a:prstGeom>
        </p:spPr>
      </p:pic>
    </p:spTree>
    <p:extLst>
      <p:ext uri="{BB962C8B-B14F-4D97-AF65-F5344CB8AC3E}">
        <p14:creationId xmlns:p14="http://schemas.microsoft.com/office/powerpoint/2010/main" val="921988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chräge Check_Gro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3BE7D-D43C-4C43-B3C7-323DF4B7A304}"/>
              </a:ext>
            </a:extLst>
          </p:cNvPr>
          <p:cNvSpPr>
            <a:spLocks noGrp="1"/>
          </p:cNvSpPr>
          <p:nvPr>
            <p:ph type="title" hasCustomPrompt="1"/>
          </p:nvPr>
        </p:nvSpPr>
        <p:spPr>
          <a:xfrm>
            <a:off x="838200" y="681038"/>
            <a:ext cx="7555172" cy="1002620"/>
          </a:xfrm>
          <a:prstGeom prst="rect">
            <a:avLst/>
          </a:prstGeom>
        </p:spPr>
        <p:txBody>
          <a:bodyPr anchor="t">
            <a:normAutofit/>
          </a:bodyPr>
          <a:lstStyle>
            <a:lvl1pPr>
              <a:defRPr sz="3500" b="1">
                <a:solidFill>
                  <a:srgbClr val="63AACA"/>
                </a:solidFill>
              </a:defRPr>
            </a:lvl1pPr>
          </a:lstStyle>
          <a:p>
            <a:r>
              <a:rPr lang="de-DE" dirty="0"/>
              <a:t>HEADLINE</a:t>
            </a:r>
            <a:endParaRPr lang="de-AT" dirty="0"/>
          </a:p>
        </p:txBody>
      </p:sp>
      <p:sp>
        <p:nvSpPr>
          <p:cNvPr id="7" name="Inhaltsplatzhalter 2">
            <a:extLst>
              <a:ext uri="{FF2B5EF4-FFF2-40B4-BE49-F238E27FC236}">
                <a16:creationId xmlns:a16="http://schemas.microsoft.com/office/drawing/2014/main" id="{227FF09C-C7D7-475B-81C3-8BCEBD08FE18}"/>
              </a:ext>
            </a:extLst>
          </p:cNvPr>
          <p:cNvSpPr>
            <a:spLocks noGrp="1"/>
          </p:cNvSpPr>
          <p:nvPr>
            <p:ph sz="half" idx="1"/>
          </p:nvPr>
        </p:nvSpPr>
        <p:spPr>
          <a:xfrm>
            <a:off x="838199" y="1825625"/>
            <a:ext cx="6477001" cy="1603375"/>
          </a:xfrm>
        </p:spPr>
        <p:txBody>
          <a:bodyPr>
            <a:normAutofit/>
          </a:bodyPr>
          <a:lstStyle>
            <a:lvl1pPr marL="0" indent="0">
              <a:buNone/>
              <a:defRPr sz="1800" b="1" baseline="0"/>
            </a:lvl1pPr>
          </a:lstStyle>
          <a:p>
            <a:pPr lvl="0"/>
            <a:r>
              <a:rPr lang="de-DE" dirty="0"/>
              <a:t>Mastertextformat bearbeiten</a:t>
            </a:r>
          </a:p>
        </p:txBody>
      </p:sp>
      <p:sp>
        <p:nvSpPr>
          <p:cNvPr id="10" name="Inhaltsplatzhalter 2">
            <a:extLst>
              <a:ext uri="{FF2B5EF4-FFF2-40B4-BE49-F238E27FC236}">
                <a16:creationId xmlns:a16="http://schemas.microsoft.com/office/drawing/2014/main" id="{FA201036-54D9-4462-A63D-5C1C0CBA4602}"/>
              </a:ext>
            </a:extLst>
          </p:cNvPr>
          <p:cNvSpPr>
            <a:spLocks noGrp="1"/>
          </p:cNvSpPr>
          <p:nvPr>
            <p:ph sz="half" idx="13"/>
          </p:nvPr>
        </p:nvSpPr>
        <p:spPr>
          <a:xfrm>
            <a:off x="838198" y="3570967"/>
            <a:ext cx="6477001" cy="2321833"/>
          </a:xfrm>
        </p:spPr>
        <p:txBody>
          <a:bodyPr>
            <a:normAutofit/>
          </a:bodyPr>
          <a:lstStyle>
            <a:lvl1pPr marL="0" indent="0">
              <a:buNone/>
              <a:defRPr sz="1800" baseline="0"/>
            </a:lvl1pPr>
          </a:lstStyle>
          <a:p>
            <a:pPr lvl="0"/>
            <a:r>
              <a:rPr lang="de-DE" dirty="0"/>
              <a:t>Mastertextformat bearbeiten</a:t>
            </a:r>
          </a:p>
        </p:txBody>
      </p:sp>
      <p:pic>
        <p:nvPicPr>
          <p:cNvPr id="11" name="Grafik 10">
            <a:extLst>
              <a:ext uri="{FF2B5EF4-FFF2-40B4-BE49-F238E27FC236}">
                <a16:creationId xmlns:a16="http://schemas.microsoft.com/office/drawing/2014/main" id="{8B455A13-79C8-7641-8FF2-4D77CDF2C26F}"/>
              </a:ext>
            </a:extLst>
          </p:cNvPr>
          <p:cNvPicPr>
            <a:picLocks/>
          </p:cNvPicPr>
          <p:nvPr userDrawn="1"/>
        </p:nvPicPr>
        <p:blipFill rotWithShape="1">
          <a:blip r:embed="rId2">
            <a:extLst>
              <a:ext uri="{28A0092B-C50C-407E-A947-70E740481C1C}">
                <a14:useLocalDpi xmlns:a14="http://schemas.microsoft.com/office/drawing/2010/main" val="0"/>
              </a:ext>
            </a:extLst>
          </a:blip>
          <a:srcRect t="1389"/>
          <a:stretch/>
        </p:blipFill>
        <p:spPr>
          <a:xfrm>
            <a:off x="6764400" y="0"/>
            <a:ext cx="5432400" cy="6858000"/>
          </a:xfrm>
          <a:prstGeom prst="rect">
            <a:avLst/>
          </a:prstGeom>
        </p:spPr>
      </p:pic>
    </p:spTree>
    <p:extLst>
      <p:ext uri="{BB962C8B-B14F-4D97-AF65-F5344CB8AC3E}">
        <p14:creationId xmlns:p14="http://schemas.microsoft.com/office/powerpoint/2010/main" val="1063572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chräge Check_Klei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3BE7D-D43C-4C43-B3C7-323DF4B7A304}"/>
              </a:ext>
            </a:extLst>
          </p:cNvPr>
          <p:cNvSpPr>
            <a:spLocks noGrp="1"/>
          </p:cNvSpPr>
          <p:nvPr>
            <p:ph type="title" hasCustomPrompt="1"/>
          </p:nvPr>
        </p:nvSpPr>
        <p:spPr>
          <a:xfrm>
            <a:off x="838200" y="681038"/>
            <a:ext cx="9552428" cy="1002620"/>
          </a:xfrm>
          <a:prstGeom prst="rect">
            <a:avLst/>
          </a:prstGeom>
        </p:spPr>
        <p:txBody>
          <a:bodyPr anchor="t">
            <a:normAutofit/>
          </a:bodyPr>
          <a:lstStyle>
            <a:lvl1pPr>
              <a:defRPr sz="3500" b="1">
                <a:solidFill>
                  <a:srgbClr val="63AACA"/>
                </a:solidFill>
              </a:defRPr>
            </a:lvl1pPr>
          </a:lstStyle>
          <a:p>
            <a:r>
              <a:rPr lang="de-DE" dirty="0"/>
              <a:t>HEADLINE</a:t>
            </a:r>
            <a:endParaRPr lang="de-AT" dirty="0"/>
          </a:p>
        </p:txBody>
      </p:sp>
      <p:sp>
        <p:nvSpPr>
          <p:cNvPr id="11" name="Inhaltsplatzhalter 2">
            <a:extLst>
              <a:ext uri="{FF2B5EF4-FFF2-40B4-BE49-F238E27FC236}">
                <a16:creationId xmlns:a16="http://schemas.microsoft.com/office/drawing/2014/main" id="{3DA6ACAA-9AEB-4F4E-9094-80406E7F4CCD}"/>
              </a:ext>
            </a:extLst>
          </p:cNvPr>
          <p:cNvSpPr>
            <a:spLocks noGrp="1"/>
          </p:cNvSpPr>
          <p:nvPr>
            <p:ph sz="half" idx="1" hasCustomPrompt="1"/>
          </p:nvPr>
        </p:nvSpPr>
        <p:spPr>
          <a:xfrm>
            <a:off x="838199" y="1825626"/>
            <a:ext cx="9552429" cy="3838196"/>
          </a:xfrm>
        </p:spPr>
        <p:txBody>
          <a:bodyPr>
            <a:normAutofit/>
          </a:bodyPr>
          <a:lstStyle>
            <a:lvl1pPr marL="0" indent="0">
              <a:buNone/>
              <a:defRPr sz="1800" b="1"/>
            </a:lvl1pPr>
          </a:lstStyle>
          <a:p>
            <a:pPr lvl="0"/>
            <a:r>
              <a:rPr lang="de-DE" dirty="0"/>
              <a:t>Chartplatzhalter</a:t>
            </a:r>
          </a:p>
        </p:txBody>
      </p:sp>
      <p:sp>
        <p:nvSpPr>
          <p:cNvPr id="12" name="Inhaltsplatzhalter 2">
            <a:extLst>
              <a:ext uri="{FF2B5EF4-FFF2-40B4-BE49-F238E27FC236}">
                <a16:creationId xmlns:a16="http://schemas.microsoft.com/office/drawing/2014/main" id="{EE7B856F-0960-474B-BDAD-56CC915272AB}"/>
              </a:ext>
            </a:extLst>
          </p:cNvPr>
          <p:cNvSpPr>
            <a:spLocks noGrp="1"/>
          </p:cNvSpPr>
          <p:nvPr>
            <p:ph sz="half" idx="13" hasCustomPrompt="1"/>
          </p:nvPr>
        </p:nvSpPr>
        <p:spPr>
          <a:xfrm>
            <a:off x="838199" y="5663822"/>
            <a:ext cx="9552429" cy="513139"/>
          </a:xfrm>
        </p:spPr>
        <p:txBody>
          <a:bodyPr anchor="t">
            <a:normAutofit/>
          </a:bodyPr>
          <a:lstStyle>
            <a:lvl1pPr marL="0" indent="0" algn="l">
              <a:buNone/>
              <a:defRPr sz="1400" b="1">
                <a:solidFill>
                  <a:srgbClr val="002341"/>
                </a:solidFill>
              </a:defRPr>
            </a:lvl1pPr>
          </a:lstStyle>
          <a:p>
            <a:pPr lvl="0"/>
            <a:r>
              <a:rPr lang="de-DE" dirty="0"/>
              <a:t>Chartbeschreibung</a:t>
            </a:r>
          </a:p>
        </p:txBody>
      </p:sp>
      <p:pic>
        <p:nvPicPr>
          <p:cNvPr id="8" name="Grafik 7">
            <a:extLst>
              <a:ext uri="{FF2B5EF4-FFF2-40B4-BE49-F238E27FC236}">
                <a16:creationId xmlns:a16="http://schemas.microsoft.com/office/drawing/2014/main" id="{223876BE-EAF3-4C64-BF0D-7E10C989C8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0628" y="4698000"/>
            <a:ext cx="1801372" cy="2161036"/>
          </a:xfrm>
          <a:prstGeom prst="rect">
            <a:avLst/>
          </a:prstGeom>
        </p:spPr>
      </p:pic>
    </p:spTree>
    <p:extLst>
      <p:ext uri="{BB962C8B-B14F-4D97-AF65-F5344CB8AC3E}">
        <p14:creationId xmlns:p14="http://schemas.microsoft.com/office/powerpoint/2010/main" val="11598902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chräge Regelbuch_Klei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3BE7D-D43C-4C43-B3C7-323DF4B7A304}"/>
              </a:ext>
            </a:extLst>
          </p:cNvPr>
          <p:cNvSpPr>
            <a:spLocks noGrp="1"/>
          </p:cNvSpPr>
          <p:nvPr>
            <p:ph type="title" hasCustomPrompt="1"/>
          </p:nvPr>
        </p:nvSpPr>
        <p:spPr>
          <a:xfrm>
            <a:off x="838199" y="681038"/>
            <a:ext cx="9537915" cy="1002620"/>
          </a:xfrm>
          <a:prstGeom prst="rect">
            <a:avLst/>
          </a:prstGeom>
        </p:spPr>
        <p:txBody>
          <a:bodyPr anchor="t">
            <a:normAutofit/>
          </a:bodyPr>
          <a:lstStyle>
            <a:lvl1pPr>
              <a:defRPr sz="3500" b="1">
                <a:solidFill>
                  <a:srgbClr val="63AACA"/>
                </a:solidFill>
              </a:defRPr>
            </a:lvl1pPr>
          </a:lstStyle>
          <a:p>
            <a:r>
              <a:rPr lang="de-DE" dirty="0"/>
              <a:t>HEADLINE</a:t>
            </a:r>
            <a:endParaRPr lang="de-AT" dirty="0"/>
          </a:p>
        </p:txBody>
      </p:sp>
      <p:sp>
        <p:nvSpPr>
          <p:cNvPr id="11" name="Inhaltsplatzhalter 2">
            <a:extLst>
              <a:ext uri="{FF2B5EF4-FFF2-40B4-BE49-F238E27FC236}">
                <a16:creationId xmlns:a16="http://schemas.microsoft.com/office/drawing/2014/main" id="{3DA6ACAA-9AEB-4F4E-9094-80406E7F4CCD}"/>
              </a:ext>
            </a:extLst>
          </p:cNvPr>
          <p:cNvSpPr>
            <a:spLocks noGrp="1"/>
          </p:cNvSpPr>
          <p:nvPr>
            <p:ph sz="half" idx="1" hasCustomPrompt="1"/>
          </p:nvPr>
        </p:nvSpPr>
        <p:spPr>
          <a:xfrm>
            <a:off x="838199" y="1825626"/>
            <a:ext cx="9552429" cy="3838196"/>
          </a:xfrm>
        </p:spPr>
        <p:txBody>
          <a:bodyPr>
            <a:normAutofit/>
          </a:bodyPr>
          <a:lstStyle>
            <a:lvl1pPr marL="0" indent="0">
              <a:buNone/>
              <a:defRPr sz="1800" b="1"/>
            </a:lvl1pPr>
          </a:lstStyle>
          <a:p>
            <a:pPr lvl="0"/>
            <a:r>
              <a:rPr lang="de-DE" dirty="0"/>
              <a:t>Bildplatzhalter</a:t>
            </a:r>
          </a:p>
        </p:txBody>
      </p:sp>
      <p:sp>
        <p:nvSpPr>
          <p:cNvPr id="12" name="Inhaltsplatzhalter 2">
            <a:extLst>
              <a:ext uri="{FF2B5EF4-FFF2-40B4-BE49-F238E27FC236}">
                <a16:creationId xmlns:a16="http://schemas.microsoft.com/office/drawing/2014/main" id="{EE7B856F-0960-474B-BDAD-56CC915272AB}"/>
              </a:ext>
            </a:extLst>
          </p:cNvPr>
          <p:cNvSpPr>
            <a:spLocks noGrp="1"/>
          </p:cNvSpPr>
          <p:nvPr>
            <p:ph sz="half" idx="13" hasCustomPrompt="1"/>
          </p:nvPr>
        </p:nvSpPr>
        <p:spPr>
          <a:xfrm>
            <a:off x="838199" y="5663822"/>
            <a:ext cx="9552429" cy="513139"/>
          </a:xfrm>
        </p:spPr>
        <p:txBody>
          <a:bodyPr anchor="t">
            <a:normAutofit/>
          </a:bodyPr>
          <a:lstStyle>
            <a:lvl1pPr marL="0" indent="0" algn="l">
              <a:buNone/>
              <a:defRPr sz="1400" b="1">
                <a:solidFill>
                  <a:srgbClr val="002341"/>
                </a:solidFill>
              </a:defRPr>
            </a:lvl1pPr>
          </a:lstStyle>
          <a:p>
            <a:pPr lvl="0"/>
            <a:r>
              <a:rPr lang="de-DE" dirty="0"/>
              <a:t>Bildbeschreibung</a:t>
            </a:r>
          </a:p>
        </p:txBody>
      </p:sp>
      <p:pic>
        <p:nvPicPr>
          <p:cNvPr id="8" name="Grafik 7">
            <a:extLst>
              <a:ext uri="{FF2B5EF4-FFF2-40B4-BE49-F238E27FC236}">
                <a16:creationId xmlns:a16="http://schemas.microsoft.com/office/drawing/2014/main" id="{E87B0E1A-9308-42B0-BEE2-51F1D716D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9600" y="4696964"/>
            <a:ext cx="1801372" cy="2161036"/>
          </a:xfrm>
          <a:prstGeom prst="rect">
            <a:avLst/>
          </a:prstGeom>
        </p:spPr>
      </p:pic>
    </p:spTree>
    <p:extLst>
      <p:ext uri="{BB962C8B-B14F-4D97-AF65-F5344CB8AC3E}">
        <p14:creationId xmlns:p14="http://schemas.microsoft.com/office/powerpoint/2010/main" val="3828581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Übergangsseite_dunkelblau">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9306DF5-FF34-84D0-2476-A11AA8D6FB2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umsplatzhalter 3">
            <a:extLst>
              <a:ext uri="{FF2B5EF4-FFF2-40B4-BE49-F238E27FC236}">
                <a16:creationId xmlns:a16="http://schemas.microsoft.com/office/drawing/2014/main" id="{2CFEA2C1-12EC-474B-979C-22489D8B071A}"/>
              </a:ext>
            </a:extLst>
          </p:cNvPr>
          <p:cNvSpPr>
            <a:spLocks noGrp="1"/>
          </p:cNvSpPr>
          <p:nvPr>
            <p:ph type="dt" sz="half" idx="10"/>
          </p:nvPr>
        </p:nvSpPr>
        <p:spPr/>
        <p:txBody>
          <a:bodyPr/>
          <a:lstStyle>
            <a:lvl1pPr>
              <a:defRPr>
                <a:solidFill>
                  <a:srgbClr val="00506E"/>
                </a:solidFill>
              </a:defRPr>
            </a:lvl1pPr>
          </a:lstStyle>
          <a:p>
            <a:fld id="{5E535154-E493-A547-9ACE-632ED8D3349A}" type="datetime4">
              <a:rPr lang="de-AT" smtClean="0"/>
              <a:pPr/>
              <a:t>16. Juni 2025</a:t>
            </a:fld>
            <a:endParaRPr lang="de-DE" dirty="0"/>
          </a:p>
        </p:txBody>
      </p:sp>
      <p:sp>
        <p:nvSpPr>
          <p:cNvPr id="6" name="Fußzeilenplatzhalter 5">
            <a:extLst>
              <a:ext uri="{FF2B5EF4-FFF2-40B4-BE49-F238E27FC236}">
                <a16:creationId xmlns:a16="http://schemas.microsoft.com/office/drawing/2014/main" id="{53966B3F-B63C-114B-A589-810AE3476670}"/>
              </a:ext>
            </a:extLst>
          </p:cNvPr>
          <p:cNvSpPr>
            <a:spLocks noGrp="1"/>
          </p:cNvSpPr>
          <p:nvPr>
            <p:ph type="ftr" sz="quarter" idx="11"/>
          </p:nvPr>
        </p:nvSpPr>
        <p:spPr/>
        <p:txBody>
          <a:bodyPr/>
          <a:lstStyle>
            <a:lvl1pPr>
              <a:defRPr>
                <a:solidFill>
                  <a:srgbClr val="00506E"/>
                </a:solidFill>
              </a:defRPr>
            </a:lvl1pPr>
          </a:lstStyle>
          <a:p>
            <a:r>
              <a:rPr lang="de-DE"/>
              <a:t>Präsentationstitel </a:t>
            </a:r>
            <a:endParaRPr lang="de-DE" dirty="0"/>
          </a:p>
        </p:txBody>
      </p:sp>
      <p:sp>
        <p:nvSpPr>
          <p:cNvPr id="7" name="Foliennummernplatzhalter 6">
            <a:extLst>
              <a:ext uri="{FF2B5EF4-FFF2-40B4-BE49-F238E27FC236}">
                <a16:creationId xmlns:a16="http://schemas.microsoft.com/office/drawing/2014/main" id="{E5BCA12C-8365-F648-8AB9-B9EF54BE9D6E}"/>
              </a:ext>
            </a:extLst>
          </p:cNvPr>
          <p:cNvSpPr>
            <a:spLocks noGrp="1"/>
          </p:cNvSpPr>
          <p:nvPr>
            <p:ph type="sldNum" sz="quarter" idx="12"/>
          </p:nvPr>
        </p:nvSpPr>
        <p:spPr/>
        <p:txBody>
          <a:bodyPr/>
          <a:lstStyle>
            <a:lvl1pPr>
              <a:defRPr>
                <a:solidFill>
                  <a:srgbClr val="00506E"/>
                </a:solidFill>
              </a:defRPr>
            </a:lvl1pPr>
          </a:lstStyle>
          <a:p>
            <a:fld id="{E302F878-80B0-874D-89F6-31473B297C34}" type="slidenum">
              <a:rPr lang="de-DE" smtClean="0"/>
              <a:pPr/>
              <a:t>‹Nr.›</a:t>
            </a:fld>
            <a:endParaRPr lang="de-DE" dirty="0"/>
          </a:p>
        </p:txBody>
      </p:sp>
      <p:sp>
        <p:nvSpPr>
          <p:cNvPr id="14" name="Inhaltsplatzhalter 2">
            <a:extLst>
              <a:ext uri="{FF2B5EF4-FFF2-40B4-BE49-F238E27FC236}">
                <a16:creationId xmlns:a16="http://schemas.microsoft.com/office/drawing/2014/main" id="{B906ADF3-0726-E2B1-F5A0-A9CADA676FC6}"/>
              </a:ext>
            </a:extLst>
          </p:cNvPr>
          <p:cNvSpPr>
            <a:spLocks noGrp="1"/>
          </p:cNvSpPr>
          <p:nvPr>
            <p:ph sz="half" idx="1" hasCustomPrompt="1"/>
          </p:nvPr>
        </p:nvSpPr>
        <p:spPr>
          <a:xfrm>
            <a:off x="838200" y="2095142"/>
            <a:ext cx="6230982" cy="1165416"/>
          </a:xfrm>
        </p:spPr>
        <p:txBody>
          <a:bodyPr>
            <a:normAutofit/>
          </a:bodyPr>
          <a:lstStyle>
            <a:lvl1pPr marL="0" indent="0">
              <a:buNone/>
              <a:defRPr sz="3200" b="0" baseline="0">
                <a:solidFill>
                  <a:srgbClr val="00506E"/>
                </a:solidFill>
              </a:defRPr>
            </a:lvl1pPr>
          </a:lstStyle>
          <a:p>
            <a:pPr lvl="0"/>
            <a:r>
              <a:rPr lang="de-DE" dirty="0"/>
              <a:t>Subheadline</a:t>
            </a:r>
          </a:p>
          <a:p>
            <a:pPr lvl="0"/>
            <a:endParaRPr lang="de-DE" dirty="0"/>
          </a:p>
        </p:txBody>
      </p:sp>
      <p:sp>
        <p:nvSpPr>
          <p:cNvPr id="16" name="Textplatzhalter 13">
            <a:extLst>
              <a:ext uri="{FF2B5EF4-FFF2-40B4-BE49-F238E27FC236}">
                <a16:creationId xmlns:a16="http://schemas.microsoft.com/office/drawing/2014/main" id="{A0A6D5B5-9E0C-67F8-1DDF-F1CABD338462}"/>
              </a:ext>
            </a:extLst>
          </p:cNvPr>
          <p:cNvSpPr>
            <a:spLocks noGrp="1"/>
          </p:cNvSpPr>
          <p:nvPr>
            <p:ph type="body" sz="quarter" idx="20" hasCustomPrompt="1"/>
          </p:nvPr>
        </p:nvSpPr>
        <p:spPr>
          <a:xfrm>
            <a:off x="839016" y="690896"/>
            <a:ext cx="8942658" cy="1384247"/>
          </a:xfrm>
        </p:spPr>
        <p:txBody>
          <a:bodyPr>
            <a:normAutofit/>
          </a:bodyPr>
          <a:lstStyle>
            <a:lvl1pPr marL="0" indent="0">
              <a:buNone/>
              <a:defRPr sz="4500" b="1">
                <a:solidFill>
                  <a:srgbClr val="00506E"/>
                </a:solidFill>
              </a:defRPr>
            </a:lvl1pPr>
          </a:lstStyle>
          <a:p>
            <a:pPr lvl="0"/>
            <a:r>
              <a:rPr lang="de-DE" dirty="0"/>
              <a:t>Headline</a:t>
            </a:r>
          </a:p>
        </p:txBody>
      </p:sp>
      <p:sp>
        <p:nvSpPr>
          <p:cNvPr id="17" name="Inhaltsplatzhalter 2">
            <a:extLst>
              <a:ext uri="{FF2B5EF4-FFF2-40B4-BE49-F238E27FC236}">
                <a16:creationId xmlns:a16="http://schemas.microsoft.com/office/drawing/2014/main" id="{A75CF7CD-74CE-258F-E890-DAFC1AA8314B}"/>
              </a:ext>
            </a:extLst>
          </p:cNvPr>
          <p:cNvSpPr>
            <a:spLocks noGrp="1"/>
          </p:cNvSpPr>
          <p:nvPr>
            <p:ph sz="half" idx="21" hasCustomPrompt="1"/>
          </p:nvPr>
        </p:nvSpPr>
        <p:spPr>
          <a:xfrm>
            <a:off x="838199" y="3286263"/>
            <a:ext cx="5439937" cy="940748"/>
          </a:xfrm>
        </p:spPr>
        <p:txBody>
          <a:bodyPr>
            <a:normAutofit/>
          </a:bodyPr>
          <a:lstStyle>
            <a:lvl1pPr marL="0" indent="0">
              <a:buNone/>
              <a:defRPr sz="2400" b="0" i="0" baseline="0">
                <a:solidFill>
                  <a:srgbClr val="00506E"/>
                </a:solidFill>
                <a:latin typeface="Roboto Light" panose="02000000000000000000" pitchFamily="2" charset="0"/>
                <a:ea typeface="Roboto Light" panose="02000000000000000000" pitchFamily="2" charset="0"/>
              </a:defRPr>
            </a:lvl1pPr>
          </a:lstStyle>
          <a:p>
            <a:pPr lvl="0"/>
            <a:r>
              <a:rPr lang="de-DE" dirty="0"/>
              <a:t>Subheadline</a:t>
            </a:r>
          </a:p>
          <a:p>
            <a:pPr lvl="0"/>
            <a:endParaRPr lang="de-DE" dirty="0"/>
          </a:p>
        </p:txBody>
      </p:sp>
    </p:spTree>
    <p:extLst>
      <p:ext uri="{BB962C8B-B14F-4D97-AF65-F5344CB8AC3E}">
        <p14:creationId xmlns:p14="http://schemas.microsoft.com/office/powerpoint/2010/main" val="3478965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chräge Paragraph_Klei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3BE7D-D43C-4C43-B3C7-323DF4B7A304}"/>
              </a:ext>
            </a:extLst>
          </p:cNvPr>
          <p:cNvSpPr>
            <a:spLocks noGrp="1"/>
          </p:cNvSpPr>
          <p:nvPr>
            <p:ph type="title" hasCustomPrompt="1"/>
          </p:nvPr>
        </p:nvSpPr>
        <p:spPr>
          <a:xfrm>
            <a:off x="838200" y="681038"/>
            <a:ext cx="9552428" cy="1002620"/>
          </a:xfrm>
          <a:prstGeom prst="rect">
            <a:avLst/>
          </a:prstGeom>
        </p:spPr>
        <p:txBody>
          <a:bodyPr anchor="t">
            <a:normAutofit/>
          </a:bodyPr>
          <a:lstStyle>
            <a:lvl1pPr>
              <a:defRPr sz="3500" b="1">
                <a:solidFill>
                  <a:srgbClr val="63AACA"/>
                </a:solidFill>
              </a:defRPr>
            </a:lvl1pPr>
          </a:lstStyle>
          <a:p>
            <a:r>
              <a:rPr lang="de-DE" dirty="0"/>
              <a:t>HEADLINE</a:t>
            </a:r>
            <a:endParaRPr lang="de-AT" dirty="0"/>
          </a:p>
        </p:txBody>
      </p:sp>
      <p:sp>
        <p:nvSpPr>
          <p:cNvPr id="11" name="Inhaltsplatzhalter 2">
            <a:extLst>
              <a:ext uri="{FF2B5EF4-FFF2-40B4-BE49-F238E27FC236}">
                <a16:creationId xmlns:a16="http://schemas.microsoft.com/office/drawing/2014/main" id="{3DA6ACAA-9AEB-4F4E-9094-80406E7F4CCD}"/>
              </a:ext>
            </a:extLst>
          </p:cNvPr>
          <p:cNvSpPr>
            <a:spLocks noGrp="1"/>
          </p:cNvSpPr>
          <p:nvPr>
            <p:ph sz="half" idx="1" hasCustomPrompt="1"/>
          </p:nvPr>
        </p:nvSpPr>
        <p:spPr>
          <a:xfrm>
            <a:off x="838199" y="1825626"/>
            <a:ext cx="9552429" cy="3838196"/>
          </a:xfrm>
        </p:spPr>
        <p:txBody>
          <a:bodyPr>
            <a:normAutofit/>
          </a:bodyPr>
          <a:lstStyle>
            <a:lvl1pPr marL="0" indent="0">
              <a:buNone/>
              <a:defRPr sz="1800" b="1"/>
            </a:lvl1pPr>
            <a:lvl2pPr>
              <a:defRPr sz="1600"/>
            </a:lvl2pPr>
            <a:lvl3pPr>
              <a:defRPr sz="1400"/>
            </a:lvl3pPr>
            <a:lvl4pPr>
              <a:defRPr sz="1200"/>
            </a:lvl4pPr>
          </a:lstStyle>
          <a:p>
            <a:pPr lvl="0"/>
            <a:r>
              <a:rPr lang="de-DE" dirty="0"/>
              <a:t>Headline Arial </a:t>
            </a:r>
            <a:r>
              <a:rPr lang="de-DE" dirty="0" err="1"/>
              <a:t>bold</a:t>
            </a:r>
            <a:r>
              <a:rPr lang="de-DE" dirty="0"/>
              <a:t> 18pt</a:t>
            </a:r>
          </a:p>
          <a:p>
            <a:pPr lvl="1"/>
            <a:r>
              <a:rPr lang="de-DE" dirty="0"/>
              <a:t>Arial 16pt</a:t>
            </a:r>
          </a:p>
          <a:p>
            <a:pPr lvl="2"/>
            <a:r>
              <a:rPr lang="de-DE" dirty="0"/>
              <a:t>Arial 14pt</a:t>
            </a:r>
          </a:p>
          <a:p>
            <a:pPr lvl="3"/>
            <a:r>
              <a:rPr lang="de-DE" dirty="0"/>
              <a:t>Arial 12pt</a:t>
            </a:r>
          </a:p>
        </p:txBody>
      </p:sp>
      <p:pic>
        <p:nvPicPr>
          <p:cNvPr id="8" name="Grafik 7">
            <a:extLst>
              <a:ext uri="{FF2B5EF4-FFF2-40B4-BE49-F238E27FC236}">
                <a16:creationId xmlns:a16="http://schemas.microsoft.com/office/drawing/2014/main" id="{573A171A-5BD2-408F-B5C9-9387572CF1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0628" y="4696964"/>
            <a:ext cx="1801372" cy="2161036"/>
          </a:xfrm>
          <a:prstGeom prst="rect">
            <a:avLst/>
          </a:prstGeom>
        </p:spPr>
      </p:pic>
    </p:spTree>
    <p:extLst>
      <p:ext uri="{BB962C8B-B14F-4D97-AF65-F5344CB8AC3E}">
        <p14:creationId xmlns:p14="http://schemas.microsoft.com/office/powerpoint/2010/main" val="2295011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chräge N_Klei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3BE7D-D43C-4C43-B3C7-323DF4B7A304}"/>
              </a:ext>
            </a:extLst>
          </p:cNvPr>
          <p:cNvSpPr>
            <a:spLocks noGrp="1"/>
          </p:cNvSpPr>
          <p:nvPr>
            <p:ph type="title" hasCustomPrompt="1"/>
          </p:nvPr>
        </p:nvSpPr>
        <p:spPr>
          <a:xfrm>
            <a:off x="838200" y="681038"/>
            <a:ext cx="9552428" cy="1002620"/>
          </a:xfrm>
          <a:prstGeom prst="rect">
            <a:avLst/>
          </a:prstGeom>
        </p:spPr>
        <p:txBody>
          <a:bodyPr anchor="t">
            <a:normAutofit/>
          </a:bodyPr>
          <a:lstStyle>
            <a:lvl1pPr>
              <a:defRPr sz="3500" b="1">
                <a:solidFill>
                  <a:srgbClr val="63AACA"/>
                </a:solidFill>
              </a:defRPr>
            </a:lvl1pPr>
          </a:lstStyle>
          <a:p>
            <a:r>
              <a:rPr lang="de-DE" dirty="0"/>
              <a:t>HEADLINE</a:t>
            </a:r>
            <a:endParaRPr lang="de-AT" dirty="0"/>
          </a:p>
        </p:txBody>
      </p:sp>
      <p:sp>
        <p:nvSpPr>
          <p:cNvPr id="11" name="Inhaltsplatzhalter 2">
            <a:extLst>
              <a:ext uri="{FF2B5EF4-FFF2-40B4-BE49-F238E27FC236}">
                <a16:creationId xmlns:a16="http://schemas.microsoft.com/office/drawing/2014/main" id="{3DA6ACAA-9AEB-4F4E-9094-80406E7F4CCD}"/>
              </a:ext>
            </a:extLst>
          </p:cNvPr>
          <p:cNvSpPr>
            <a:spLocks noGrp="1"/>
          </p:cNvSpPr>
          <p:nvPr>
            <p:ph sz="half" idx="1" hasCustomPrompt="1"/>
          </p:nvPr>
        </p:nvSpPr>
        <p:spPr>
          <a:xfrm>
            <a:off x="838199" y="1825626"/>
            <a:ext cx="9552429" cy="3838196"/>
          </a:xfrm>
        </p:spPr>
        <p:txBody>
          <a:bodyPr>
            <a:normAutofit/>
          </a:bodyPr>
          <a:lstStyle>
            <a:lvl1pPr marL="0" indent="0">
              <a:buNone/>
              <a:defRPr sz="1800" b="1"/>
            </a:lvl1pPr>
          </a:lstStyle>
          <a:p>
            <a:pPr lvl="0"/>
            <a:r>
              <a:rPr lang="de-DE" dirty="0"/>
              <a:t>Chartplatzhalter</a:t>
            </a:r>
          </a:p>
        </p:txBody>
      </p:sp>
      <p:sp>
        <p:nvSpPr>
          <p:cNvPr id="12" name="Inhaltsplatzhalter 2">
            <a:extLst>
              <a:ext uri="{FF2B5EF4-FFF2-40B4-BE49-F238E27FC236}">
                <a16:creationId xmlns:a16="http://schemas.microsoft.com/office/drawing/2014/main" id="{EE7B856F-0960-474B-BDAD-56CC915272AB}"/>
              </a:ext>
            </a:extLst>
          </p:cNvPr>
          <p:cNvSpPr>
            <a:spLocks noGrp="1"/>
          </p:cNvSpPr>
          <p:nvPr>
            <p:ph sz="half" idx="13" hasCustomPrompt="1"/>
          </p:nvPr>
        </p:nvSpPr>
        <p:spPr>
          <a:xfrm>
            <a:off x="838199" y="5663822"/>
            <a:ext cx="9552429" cy="513139"/>
          </a:xfrm>
        </p:spPr>
        <p:txBody>
          <a:bodyPr anchor="t">
            <a:normAutofit/>
          </a:bodyPr>
          <a:lstStyle>
            <a:lvl1pPr marL="0" indent="0" algn="l">
              <a:buNone/>
              <a:defRPr sz="1400" b="1">
                <a:solidFill>
                  <a:srgbClr val="002341"/>
                </a:solidFill>
              </a:defRPr>
            </a:lvl1pPr>
          </a:lstStyle>
          <a:p>
            <a:pPr lvl="0"/>
            <a:r>
              <a:rPr lang="de-DE" dirty="0"/>
              <a:t>Chartbeschreibung</a:t>
            </a:r>
          </a:p>
        </p:txBody>
      </p:sp>
      <p:pic>
        <p:nvPicPr>
          <p:cNvPr id="7" name="Grafik 6">
            <a:extLst>
              <a:ext uri="{FF2B5EF4-FFF2-40B4-BE49-F238E27FC236}">
                <a16:creationId xmlns:a16="http://schemas.microsoft.com/office/drawing/2014/main" id="{A9C8A272-4961-4F25-A576-7F8674DE62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0628" y="4696964"/>
            <a:ext cx="1801372" cy="2161036"/>
          </a:xfrm>
          <a:prstGeom prst="rect">
            <a:avLst/>
          </a:prstGeom>
        </p:spPr>
      </p:pic>
    </p:spTree>
    <p:extLst>
      <p:ext uri="{BB962C8B-B14F-4D97-AF65-F5344CB8AC3E}">
        <p14:creationId xmlns:p14="http://schemas.microsoft.com/office/powerpoint/2010/main" val="3673398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Übergangsseite_grün">
    <p:bg>
      <p:bgPr>
        <a:solidFill>
          <a:schemeClr val="bg1"/>
        </a:soli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475757D0-847C-EEC1-182E-04607FBE99D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umsplatzhalter 3">
            <a:extLst>
              <a:ext uri="{FF2B5EF4-FFF2-40B4-BE49-F238E27FC236}">
                <a16:creationId xmlns:a16="http://schemas.microsoft.com/office/drawing/2014/main" id="{2CFEA2C1-12EC-474B-979C-22489D8B071A}"/>
              </a:ext>
            </a:extLst>
          </p:cNvPr>
          <p:cNvSpPr>
            <a:spLocks noGrp="1"/>
          </p:cNvSpPr>
          <p:nvPr>
            <p:ph type="dt" sz="half" idx="10"/>
          </p:nvPr>
        </p:nvSpPr>
        <p:spPr/>
        <p:txBody>
          <a:bodyPr/>
          <a:lstStyle>
            <a:lvl1pPr>
              <a:defRPr>
                <a:solidFill>
                  <a:srgbClr val="00506E"/>
                </a:solidFill>
              </a:defRPr>
            </a:lvl1pPr>
          </a:lstStyle>
          <a:p>
            <a:fld id="{5E535154-E493-A547-9ACE-632ED8D3349A}" type="datetime4">
              <a:rPr lang="de-AT" smtClean="0"/>
              <a:pPr/>
              <a:t>16. Juni 2025</a:t>
            </a:fld>
            <a:endParaRPr lang="de-DE" dirty="0"/>
          </a:p>
        </p:txBody>
      </p:sp>
      <p:sp>
        <p:nvSpPr>
          <p:cNvPr id="6" name="Fußzeilenplatzhalter 5">
            <a:extLst>
              <a:ext uri="{FF2B5EF4-FFF2-40B4-BE49-F238E27FC236}">
                <a16:creationId xmlns:a16="http://schemas.microsoft.com/office/drawing/2014/main" id="{53966B3F-B63C-114B-A589-810AE3476670}"/>
              </a:ext>
            </a:extLst>
          </p:cNvPr>
          <p:cNvSpPr>
            <a:spLocks noGrp="1"/>
          </p:cNvSpPr>
          <p:nvPr>
            <p:ph type="ftr" sz="quarter" idx="11"/>
          </p:nvPr>
        </p:nvSpPr>
        <p:spPr/>
        <p:txBody>
          <a:bodyPr/>
          <a:lstStyle>
            <a:lvl1pPr>
              <a:defRPr>
                <a:solidFill>
                  <a:srgbClr val="00506E"/>
                </a:solidFill>
              </a:defRPr>
            </a:lvl1pPr>
          </a:lstStyle>
          <a:p>
            <a:r>
              <a:rPr lang="de-DE"/>
              <a:t>Präsentationstitel </a:t>
            </a:r>
            <a:endParaRPr lang="de-DE" dirty="0"/>
          </a:p>
        </p:txBody>
      </p:sp>
      <p:sp>
        <p:nvSpPr>
          <p:cNvPr id="7" name="Foliennummernplatzhalter 6">
            <a:extLst>
              <a:ext uri="{FF2B5EF4-FFF2-40B4-BE49-F238E27FC236}">
                <a16:creationId xmlns:a16="http://schemas.microsoft.com/office/drawing/2014/main" id="{E5BCA12C-8365-F648-8AB9-B9EF54BE9D6E}"/>
              </a:ext>
            </a:extLst>
          </p:cNvPr>
          <p:cNvSpPr>
            <a:spLocks noGrp="1"/>
          </p:cNvSpPr>
          <p:nvPr>
            <p:ph type="sldNum" sz="quarter" idx="12"/>
          </p:nvPr>
        </p:nvSpPr>
        <p:spPr/>
        <p:txBody>
          <a:bodyPr/>
          <a:lstStyle>
            <a:lvl1pPr>
              <a:defRPr>
                <a:solidFill>
                  <a:srgbClr val="00506E"/>
                </a:solidFill>
              </a:defRPr>
            </a:lvl1pPr>
          </a:lstStyle>
          <a:p>
            <a:fld id="{E302F878-80B0-874D-89F6-31473B297C34}" type="slidenum">
              <a:rPr lang="de-DE" smtClean="0"/>
              <a:pPr/>
              <a:t>‹Nr.›</a:t>
            </a:fld>
            <a:endParaRPr lang="de-DE" dirty="0"/>
          </a:p>
        </p:txBody>
      </p:sp>
      <p:sp>
        <p:nvSpPr>
          <p:cNvPr id="12" name="Inhaltsplatzhalter 2">
            <a:extLst>
              <a:ext uri="{FF2B5EF4-FFF2-40B4-BE49-F238E27FC236}">
                <a16:creationId xmlns:a16="http://schemas.microsoft.com/office/drawing/2014/main" id="{F15CFBA3-F1F0-8012-BB49-434766604FC1}"/>
              </a:ext>
            </a:extLst>
          </p:cNvPr>
          <p:cNvSpPr>
            <a:spLocks noGrp="1"/>
          </p:cNvSpPr>
          <p:nvPr>
            <p:ph sz="half" idx="1" hasCustomPrompt="1"/>
          </p:nvPr>
        </p:nvSpPr>
        <p:spPr>
          <a:xfrm>
            <a:off x="838200" y="2095142"/>
            <a:ext cx="6120161" cy="1165416"/>
          </a:xfrm>
        </p:spPr>
        <p:txBody>
          <a:bodyPr>
            <a:normAutofit/>
          </a:bodyPr>
          <a:lstStyle>
            <a:lvl1pPr marL="0" indent="0">
              <a:buNone/>
              <a:defRPr sz="3200" b="0" baseline="0">
                <a:solidFill>
                  <a:srgbClr val="5A9B78"/>
                </a:solidFill>
              </a:defRPr>
            </a:lvl1pPr>
          </a:lstStyle>
          <a:p>
            <a:pPr lvl="0"/>
            <a:r>
              <a:rPr lang="de-DE" dirty="0"/>
              <a:t>Subheadline</a:t>
            </a:r>
          </a:p>
          <a:p>
            <a:pPr lvl="0"/>
            <a:endParaRPr lang="de-DE" dirty="0"/>
          </a:p>
        </p:txBody>
      </p:sp>
      <p:sp>
        <p:nvSpPr>
          <p:cNvPr id="14" name="Textplatzhalter 13">
            <a:extLst>
              <a:ext uri="{FF2B5EF4-FFF2-40B4-BE49-F238E27FC236}">
                <a16:creationId xmlns:a16="http://schemas.microsoft.com/office/drawing/2014/main" id="{120A8F62-D512-CCFF-A03E-312A12E4B1D3}"/>
              </a:ext>
            </a:extLst>
          </p:cNvPr>
          <p:cNvSpPr>
            <a:spLocks noGrp="1"/>
          </p:cNvSpPr>
          <p:nvPr>
            <p:ph type="body" sz="quarter" idx="20" hasCustomPrompt="1"/>
          </p:nvPr>
        </p:nvSpPr>
        <p:spPr>
          <a:xfrm>
            <a:off x="839016" y="690896"/>
            <a:ext cx="7970447" cy="1384247"/>
          </a:xfrm>
        </p:spPr>
        <p:txBody>
          <a:bodyPr>
            <a:normAutofit/>
          </a:bodyPr>
          <a:lstStyle>
            <a:lvl1pPr marL="0" indent="0">
              <a:buNone/>
              <a:defRPr sz="4500" b="1">
                <a:solidFill>
                  <a:srgbClr val="5A9B78"/>
                </a:solidFill>
              </a:defRPr>
            </a:lvl1pPr>
          </a:lstStyle>
          <a:p>
            <a:pPr lvl="0"/>
            <a:r>
              <a:rPr lang="de-DE" dirty="0"/>
              <a:t>Headline</a:t>
            </a:r>
          </a:p>
        </p:txBody>
      </p:sp>
      <p:sp>
        <p:nvSpPr>
          <p:cNvPr id="15" name="Inhaltsplatzhalter 2">
            <a:extLst>
              <a:ext uri="{FF2B5EF4-FFF2-40B4-BE49-F238E27FC236}">
                <a16:creationId xmlns:a16="http://schemas.microsoft.com/office/drawing/2014/main" id="{EA71510B-C094-BF1B-2C67-7AE3836AF666}"/>
              </a:ext>
            </a:extLst>
          </p:cNvPr>
          <p:cNvSpPr>
            <a:spLocks noGrp="1"/>
          </p:cNvSpPr>
          <p:nvPr>
            <p:ph sz="half" idx="21" hasCustomPrompt="1"/>
          </p:nvPr>
        </p:nvSpPr>
        <p:spPr>
          <a:xfrm>
            <a:off x="838200" y="3286263"/>
            <a:ext cx="4715107" cy="940748"/>
          </a:xfrm>
        </p:spPr>
        <p:txBody>
          <a:bodyPr>
            <a:normAutofit/>
          </a:bodyPr>
          <a:lstStyle>
            <a:lvl1pPr marL="0" indent="0">
              <a:buNone/>
              <a:defRPr sz="2400" b="0" i="0" baseline="0">
                <a:solidFill>
                  <a:srgbClr val="5A9B78"/>
                </a:solidFill>
                <a:latin typeface="Roboto Light" panose="02000000000000000000" pitchFamily="2" charset="0"/>
                <a:ea typeface="Roboto Light" panose="02000000000000000000" pitchFamily="2" charset="0"/>
              </a:defRPr>
            </a:lvl1pPr>
          </a:lstStyle>
          <a:p>
            <a:pPr lvl="0"/>
            <a:r>
              <a:rPr lang="de-DE" dirty="0"/>
              <a:t>Subheadline</a:t>
            </a:r>
          </a:p>
          <a:p>
            <a:pPr lvl="0"/>
            <a:endParaRPr lang="de-DE" dirty="0"/>
          </a:p>
        </p:txBody>
      </p:sp>
    </p:spTree>
    <p:extLst>
      <p:ext uri="{BB962C8B-B14F-4D97-AF65-F5344CB8AC3E}">
        <p14:creationId xmlns:p14="http://schemas.microsoft.com/office/powerpoint/2010/main" val="21820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Übergangsseite_grau">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F563A8D-06A5-55FB-17A8-4723BFC5C9B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umsplatzhalter 3">
            <a:extLst>
              <a:ext uri="{FF2B5EF4-FFF2-40B4-BE49-F238E27FC236}">
                <a16:creationId xmlns:a16="http://schemas.microsoft.com/office/drawing/2014/main" id="{2CFEA2C1-12EC-474B-979C-22489D8B071A}"/>
              </a:ext>
            </a:extLst>
          </p:cNvPr>
          <p:cNvSpPr>
            <a:spLocks noGrp="1"/>
          </p:cNvSpPr>
          <p:nvPr>
            <p:ph type="dt" sz="half" idx="10"/>
          </p:nvPr>
        </p:nvSpPr>
        <p:spPr/>
        <p:txBody>
          <a:bodyPr/>
          <a:lstStyle>
            <a:lvl1pPr>
              <a:defRPr>
                <a:solidFill>
                  <a:srgbClr val="00506E"/>
                </a:solidFill>
              </a:defRPr>
            </a:lvl1pPr>
          </a:lstStyle>
          <a:p>
            <a:fld id="{5E535154-E493-A547-9ACE-632ED8D3349A}" type="datetime4">
              <a:rPr lang="de-AT" smtClean="0"/>
              <a:pPr/>
              <a:t>16. Juni 2025</a:t>
            </a:fld>
            <a:endParaRPr lang="de-DE" dirty="0"/>
          </a:p>
        </p:txBody>
      </p:sp>
      <p:sp>
        <p:nvSpPr>
          <p:cNvPr id="6" name="Fußzeilenplatzhalter 5">
            <a:extLst>
              <a:ext uri="{FF2B5EF4-FFF2-40B4-BE49-F238E27FC236}">
                <a16:creationId xmlns:a16="http://schemas.microsoft.com/office/drawing/2014/main" id="{53966B3F-B63C-114B-A589-810AE3476670}"/>
              </a:ext>
            </a:extLst>
          </p:cNvPr>
          <p:cNvSpPr>
            <a:spLocks noGrp="1"/>
          </p:cNvSpPr>
          <p:nvPr>
            <p:ph type="ftr" sz="quarter" idx="11"/>
          </p:nvPr>
        </p:nvSpPr>
        <p:spPr/>
        <p:txBody>
          <a:bodyPr/>
          <a:lstStyle>
            <a:lvl1pPr>
              <a:defRPr>
                <a:solidFill>
                  <a:srgbClr val="00506E"/>
                </a:solidFill>
              </a:defRPr>
            </a:lvl1pPr>
          </a:lstStyle>
          <a:p>
            <a:r>
              <a:rPr lang="de-DE"/>
              <a:t>Präsentationstitel </a:t>
            </a:r>
            <a:endParaRPr lang="de-DE" dirty="0"/>
          </a:p>
        </p:txBody>
      </p:sp>
      <p:sp>
        <p:nvSpPr>
          <p:cNvPr id="7" name="Foliennummernplatzhalter 6">
            <a:extLst>
              <a:ext uri="{FF2B5EF4-FFF2-40B4-BE49-F238E27FC236}">
                <a16:creationId xmlns:a16="http://schemas.microsoft.com/office/drawing/2014/main" id="{E5BCA12C-8365-F648-8AB9-B9EF54BE9D6E}"/>
              </a:ext>
            </a:extLst>
          </p:cNvPr>
          <p:cNvSpPr>
            <a:spLocks noGrp="1"/>
          </p:cNvSpPr>
          <p:nvPr>
            <p:ph type="sldNum" sz="quarter" idx="12"/>
          </p:nvPr>
        </p:nvSpPr>
        <p:spPr/>
        <p:txBody>
          <a:bodyPr/>
          <a:lstStyle>
            <a:lvl1pPr>
              <a:defRPr>
                <a:solidFill>
                  <a:srgbClr val="00506E"/>
                </a:solidFill>
              </a:defRPr>
            </a:lvl1pPr>
          </a:lstStyle>
          <a:p>
            <a:fld id="{E302F878-80B0-874D-89F6-31473B297C34}" type="slidenum">
              <a:rPr lang="de-DE" smtClean="0"/>
              <a:pPr/>
              <a:t>‹Nr.›</a:t>
            </a:fld>
            <a:endParaRPr lang="de-DE" dirty="0"/>
          </a:p>
        </p:txBody>
      </p:sp>
      <p:sp>
        <p:nvSpPr>
          <p:cNvPr id="9" name="Inhaltsplatzhalter 2">
            <a:extLst>
              <a:ext uri="{FF2B5EF4-FFF2-40B4-BE49-F238E27FC236}">
                <a16:creationId xmlns:a16="http://schemas.microsoft.com/office/drawing/2014/main" id="{7BADEE82-8936-D89C-440E-6348792F4A4C}"/>
              </a:ext>
            </a:extLst>
          </p:cNvPr>
          <p:cNvSpPr>
            <a:spLocks noGrp="1"/>
          </p:cNvSpPr>
          <p:nvPr>
            <p:ph sz="half" idx="1" hasCustomPrompt="1"/>
          </p:nvPr>
        </p:nvSpPr>
        <p:spPr>
          <a:xfrm>
            <a:off x="838200" y="2095142"/>
            <a:ext cx="5406483" cy="1165416"/>
          </a:xfrm>
        </p:spPr>
        <p:txBody>
          <a:bodyPr>
            <a:normAutofit/>
          </a:bodyPr>
          <a:lstStyle>
            <a:lvl1pPr marL="0" indent="0">
              <a:buNone/>
              <a:defRPr sz="3200" b="0" baseline="0">
                <a:solidFill>
                  <a:srgbClr val="A0AAAF"/>
                </a:solidFill>
              </a:defRPr>
            </a:lvl1pPr>
          </a:lstStyle>
          <a:p>
            <a:pPr lvl="0"/>
            <a:r>
              <a:rPr lang="de-DE" dirty="0"/>
              <a:t>Subheadline</a:t>
            </a:r>
          </a:p>
          <a:p>
            <a:pPr lvl="0"/>
            <a:endParaRPr lang="de-DE" dirty="0"/>
          </a:p>
        </p:txBody>
      </p:sp>
      <p:sp>
        <p:nvSpPr>
          <p:cNvPr id="12" name="Textplatzhalter 13">
            <a:extLst>
              <a:ext uri="{FF2B5EF4-FFF2-40B4-BE49-F238E27FC236}">
                <a16:creationId xmlns:a16="http://schemas.microsoft.com/office/drawing/2014/main" id="{755D4E0F-3A6D-0BA1-8E6D-13DDA8ED7568}"/>
              </a:ext>
            </a:extLst>
          </p:cNvPr>
          <p:cNvSpPr>
            <a:spLocks noGrp="1"/>
          </p:cNvSpPr>
          <p:nvPr>
            <p:ph type="body" sz="quarter" idx="20" hasCustomPrompt="1"/>
          </p:nvPr>
        </p:nvSpPr>
        <p:spPr>
          <a:xfrm>
            <a:off x="839015" y="690896"/>
            <a:ext cx="7858935" cy="1384247"/>
          </a:xfrm>
        </p:spPr>
        <p:txBody>
          <a:bodyPr>
            <a:normAutofit/>
          </a:bodyPr>
          <a:lstStyle>
            <a:lvl1pPr marL="0" indent="0">
              <a:buNone/>
              <a:defRPr sz="4500" b="1">
                <a:solidFill>
                  <a:srgbClr val="A0AAAF"/>
                </a:solidFill>
              </a:defRPr>
            </a:lvl1pPr>
          </a:lstStyle>
          <a:p>
            <a:pPr lvl="0"/>
            <a:r>
              <a:rPr lang="de-DE" dirty="0"/>
              <a:t>Headline</a:t>
            </a:r>
          </a:p>
        </p:txBody>
      </p:sp>
      <p:sp>
        <p:nvSpPr>
          <p:cNvPr id="14" name="Inhaltsplatzhalter 2">
            <a:extLst>
              <a:ext uri="{FF2B5EF4-FFF2-40B4-BE49-F238E27FC236}">
                <a16:creationId xmlns:a16="http://schemas.microsoft.com/office/drawing/2014/main" id="{0D19CFD4-8CC5-0BD9-2788-D36A6C58EDD2}"/>
              </a:ext>
            </a:extLst>
          </p:cNvPr>
          <p:cNvSpPr>
            <a:spLocks noGrp="1"/>
          </p:cNvSpPr>
          <p:nvPr>
            <p:ph sz="half" idx="21" hasCustomPrompt="1"/>
          </p:nvPr>
        </p:nvSpPr>
        <p:spPr>
          <a:xfrm>
            <a:off x="838199" y="3286263"/>
            <a:ext cx="4547839" cy="940748"/>
          </a:xfrm>
        </p:spPr>
        <p:txBody>
          <a:bodyPr>
            <a:normAutofit/>
          </a:bodyPr>
          <a:lstStyle>
            <a:lvl1pPr marL="0" indent="0">
              <a:buNone/>
              <a:defRPr sz="2400" b="0" i="0" baseline="0">
                <a:solidFill>
                  <a:srgbClr val="A0AAAF"/>
                </a:solidFill>
                <a:latin typeface="Roboto Light" panose="02000000000000000000" pitchFamily="2" charset="0"/>
                <a:ea typeface="Roboto Light" panose="02000000000000000000" pitchFamily="2" charset="0"/>
              </a:defRPr>
            </a:lvl1pPr>
          </a:lstStyle>
          <a:p>
            <a:pPr lvl="0"/>
            <a:r>
              <a:rPr lang="de-DE" dirty="0"/>
              <a:t>Subheadline</a:t>
            </a:r>
          </a:p>
          <a:p>
            <a:pPr lvl="0"/>
            <a:endParaRPr lang="de-DE" dirty="0"/>
          </a:p>
        </p:txBody>
      </p:sp>
    </p:spTree>
    <p:extLst>
      <p:ext uri="{BB962C8B-B14F-4D97-AF65-F5344CB8AC3E}">
        <p14:creationId xmlns:p14="http://schemas.microsoft.com/office/powerpoint/2010/main" val="1125990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Übergangsseite_hellblau">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DDA251F-82EB-F9F6-0A49-2EA46FF467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umsplatzhalter 3">
            <a:extLst>
              <a:ext uri="{FF2B5EF4-FFF2-40B4-BE49-F238E27FC236}">
                <a16:creationId xmlns:a16="http://schemas.microsoft.com/office/drawing/2014/main" id="{2CFEA2C1-12EC-474B-979C-22489D8B071A}"/>
              </a:ext>
            </a:extLst>
          </p:cNvPr>
          <p:cNvSpPr>
            <a:spLocks noGrp="1"/>
          </p:cNvSpPr>
          <p:nvPr>
            <p:ph type="dt" sz="half" idx="10"/>
          </p:nvPr>
        </p:nvSpPr>
        <p:spPr/>
        <p:txBody>
          <a:bodyPr/>
          <a:lstStyle>
            <a:lvl1pPr>
              <a:defRPr>
                <a:solidFill>
                  <a:srgbClr val="00506E"/>
                </a:solidFill>
              </a:defRPr>
            </a:lvl1pPr>
          </a:lstStyle>
          <a:p>
            <a:fld id="{5E535154-E493-A547-9ACE-632ED8D3349A}" type="datetime4">
              <a:rPr lang="de-AT" smtClean="0"/>
              <a:pPr/>
              <a:t>16. Juni 2025</a:t>
            </a:fld>
            <a:endParaRPr lang="de-DE" dirty="0"/>
          </a:p>
        </p:txBody>
      </p:sp>
      <p:sp>
        <p:nvSpPr>
          <p:cNvPr id="6" name="Fußzeilenplatzhalter 5">
            <a:extLst>
              <a:ext uri="{FF2B5EF4-FFF2-40B4-BE49-F238E27FC236}">
                <a16:creationId xmlns:a16="http://schemas.microsoft.com/office/drawing/2014/main" id="{53966B3F-B63C-114B-A589-810AE3476670}"/>
              </a:ext>
            </a:extLst>
          </p:cNvPr>
          <p:cNvSpPr>
            <a:spLocks noGrp="1"/>
          </p:cNvSpPr>
          <p:nvPr>
            <p:ph type="ftr" sz="quarter" idx="11"/>
          </p:nvPr>
        </p:nvSpPr>
        <p:spPr/>
        <p:txBody>
          <a:bodyPr/>
          <a:lstStyle>
            <a:lvl1pPr>
              <a:defRPr>
                <a:solidFill>
                  <a:srgbClr val="00506E"/>
                </a:solidFill>
              </a:defRPr>
            </a:lvl1pPr>
          </a:lstStyle>
          <a:p>
            <a:r>
              <a:rPr lang="de-DE"/>
              <a:t>Präsentationstitel </a:t>
            </a:r>
            <a:endParaRPr lang="de-DE" dirty="0"/>
          </a:p>
        </p:txBody>
      </p:sp>
      <p:sp>
        <p:nvSpPr>
          <p:cNvPr id="7" name="Foliennummernplatzhalter 6">
            <a:extLst>
              <a:ext uri="{FF2B5EF4-FFF2-40B4-BE49-F238E27FC236}">
                <a16:creationId xmlns:a16="http://schemas.microsoft.com/office/drawing/2014/main" id="{E5BCA12C-8365-F648-8AB9-B9EF54BE9D6E}"/>
              </a:ext>
            </a:extLst>
          </p:cNvPr>
          <p:cNvSpPr>
            <a:spLocks noGrp="1"/>
          </p:cNvSpPr>
          <p:nvPr>
            <p:ph type="sldNum" sz="quarter" idx="12"/>
          </p:nvPr>
        </p:nvSpPr>
        <p:spPr/>
        <p:txBody>
          <a:bodyPr/>
          <a:lstStyle>
            <a:lvl1pPr>
              <a:defRPr>
                <a:solidFill>
                  <a:srgbClr val="00506E"/>
                </a:solidFill>
              </a:defRPr>
            </a:lvl1pPr>
          </a:lstStyle>
          <a:p>
            <a:fld id="{E302F878-80B0-874D-89F6-31473B297C34}" type="slidenum">
              <a:rPr lang="de-DE" smtClean="0"/>
              <a:pPr/>
              <a:t>‹Nr.›</a:t>
            </a:fld>
            <a:endParaRPr lang="de-DE" dirty="0"/>
          </a:p>
        </p:txBody>
      </p:sp>
      <p:sp>
        <p:nvSpPr>
          <p:cNvPr id="9" name="Inhaltsplatzhalter 2">
            <a:extLst>
              <a:ext uri="{FF2B5EF4-FFF2-40B4-BE49-F238E27FC236}">
                <a16:creationId xmlns:a16="http://schemas.microsoft.com/office/drawing/2014/main" id="{97FAC087-097F-3175-D739-60135A6FEB57}"/>
              </a:ext>
            </a:extLst>
          </p:cNvPr>
          <p:cNvSpPr>
            <a:spLocks noGrp="1"/>
          </p:cNvSpPr>
          <p:nvPr>
            <p:ph sz="half" idx="1" hasCustomPrompt="1"/>
          </p:nvPr>
        </p:nvSpPr>
        <p:spPr>
          <a:xfrm>
            <a:off x="838200" y="2095142"/>
            <a:ext cx="5674112" cy="1165416"/>
          </a:xfrm>
        </p:spPr>
        <p:txBody>
          <a:bodyPr>
            <a:normAutofit/>
          </a:bodyPr>
          <a:lstStyle>
            <a:lvl1pPr marL="0" indent="0">
              <a:buNone/>
              <a:defRPr sz="3200" b="0" baseline="0">
                <a:solidFill>
                  <a:srgbClr val="0078A5"/>
                </a:solidFill>
              </a:defRPr>
            </a:lvl1pPr>
          </a:lstStyle>
          <a:p>
            <a:pPr lvl="0"/>
            <a:r>
              <a:rPr lang="de-DE" dirty="0"/>
              <a:t>Subheadline</a:t>
            </a:r>
          </a:p>
          <a:p>
            <a:pPr lvl="0"/>
            <a:endParaRPr lang="de-DE" dirty="0"/>
          </a:p>
        </p:txBody>
      </p:sp>
      <p:sp>
        <p:nvSpPr>
          <p:cNvPr id="12" name="Textplatzhalter 13">
            <a:extLst>
              <a:ext uri="{FF2B5EF4-FFF2-40B4-BE49-F238E27FC236}">
                <a16:creationId xmlns:a16="http://schemas.microsoft.com/office/drawing/2014/main" id="{C6336440-4B5A-FBA4-55D2-D2EDDE681419}"/>
              </a:ext>
            </a:extLst>
          </p:cNvPr>
          <p:cNvSpPr>
            <a:spLocks noGrp="1"/>
          </p:cNvSpPr>
          <p:nvPr>
            <p:ph type="body" sz="quarter" idx="20" hasCustomPrompt="1"/>
          </p:nvPr>
        </p:nvSpPr>
        <p:spPr>
          <a:xfrm>
            <a:off x="839016" y="690896"/>
            <a:ext cx="8372475" cy="1384247"/>
          </a:xfrm>
        </p:spPr>
        <p:txBody>
          <a:bodyPr>
            <a:normAutofit/>
          </a:bodyPr>
          <a:lstStyle>
            <a:lvl1pPr marL="0" indent="0">
              <a:buNone/>
              <a:defRPr sz="4500" b="1">
                <a:solidFill>
                  <a:srgbClr val="0078A5"/>
                </a:solidFill>
              </a:defRPr>
            </a:lvl1pPr>
          </a:lstStyle>
          <a:p>
            <a:pPr lvl="0"/>
            <a:r>
              <a:rPr lang="de-DE" dirty="0"/>
              <a:t>Headline</a:t>
            </a:r>
          </a:p>
        </p:txBody>
      </p:sp>
      <p:sp>
        <p:nvSpPr>
          <p:cNvPr id="14" name="Inhaltsplatzhalter 2">
            <a:extLst>
              <a:ext uri="{FF2B5EF4-FFF2-40B4-BE49-F238E27FC236}">
                <a16:creationId xmlns:a16="http://schemas.microsoft.com/office/drawing/2014/main" id="{2B3E2402-D9E6-2D48-8F0A-1496684BD4FA}"/>
              </a:ext>
            </a:extLst>
          </p:cNvPr>
          <p:cNvSpPr>
            <a:spLocks noGrp="1"/>
          </p:cNvSpPr>
          <p:nvPr>
            <p:ph sz="half" idx="21" hasCustomPrompt="1"/>
          </p:nvPr>
        </p:nvSpPr>
        <p:spPr>
          <a:xfrm>
            <a:off x="838200" y="3286263"/>
            <a:ext cx="4581293" cy="940748"/>
          </a:xfrm>
        </p:spPr>
        <p:txBody>
          <a:bodyPr>
            <a:normAutofit/>
          </a:bodyPr>
          <a:lstStyle>
            <a:lvl1pPr marL="0" indent="0">
              <a:buNone/>
              <a:defRPr sz="2400" b="0" i="0" baseline="0">
                <a:solidFill>
                  <a:srgbClr val="0078A5"/>
                </a:solidFill>
                <a:latin typeface="Roboto Light" panose="02000000000000000000" pitchFamily="2" charset="0"/>
                <a:ea typeface="Roboto Light" panose="02000000000000000000" pitchFamily="2" charset="0"/>
              </a:defRPr>
            </a:lvl1pPr>
          </a:lstStyle>
          <a:p>
            <a:pPr lvl="0"/>
            <a:r>
              <a:rPr lang="de-DE" dirty="0"/>
              <a:t>Subheadline</a:t>
            </a:r>
          </a:p>
          <a:p>
            <a:pPr lvl="0"/>
            <a:endParaRPr lang="de-DE" dirty="0"/>
          </a:p>
        </p:txBody>
      </p:sp>
    </p:spTree>
    <p:extLst>
      <p:ext uri="{BB962C8B-B14F-4D97-AF65-F5344CB8AC3E}">
        <p14:creationId xmlns:p14="http://schemas.microsoft.com/office/powerpoint/2010/main" val="3771303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Übergangsseite_orange">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6932661-40CB-B946-F6E7-5E3641F3342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Datumsplatzhalter 3">
            <a:extLst>
              <a:ext uri="{FF2B5EF4-FFF2-40B4-BE49-F238E27FC236}">
                <a16:creationId xmlns:a16="http://schemas.microsoft.com/office/drawing/2014/main" id="{2CFEA2C1-12EC-474B-979C-22489D8B071A}"/>
              </a:ext>
            </a:extLst>
          </p:cNvPr>
          <p:cNvSpPr>
            <a:spLocks noGrp="1"/>
          </p:cNvSpPr>
          <p:nvPr>
            <p:ph type="dt" sz="half" idx="10"/>
          </p:nvPr>
        </p:nvSpPr>
        <p:spPr/>
        <p:txBody>
          <a:bodyPr/>
          <a:lstStyle>
            <a:lvl1pPr>
              <a:defRPr>
                <a:solidFill>
                  <a:srgbClr val="00506E"/>
                </a:solidFill>
              </a:defRPr>
            </a:lvl1pPr>
          </a:lstStyle>
          <a:p>
            <a:fld id="{5E535154-E493-A547-9ACE-632ED8D3349A}" type="datetime4">
              <a:rPr lang="de-AT" smtClean="0"/>
              <a:pPr/>
              <a:t>16. Juni 2025</a:t>
            </a:fld>
            <a:endParaRPr lang="de-DE" dirty="0"/>
          </a:p>
        </p:txBody>
      </p:sp>
      <p:sp>
        <p:nvSpPr>
          <p:cNvPr id="6" name="Fußzeilenplatzhalter 5">
            <a:extLst>
              <a:ext uri="{FF2B5EF4-FFF2-40B4-BE49-F238E27FC236}">
                <a16:creationId xmlns:a16="http://schemas.microsoft.com/office/drawing/2014/main" id="{53966B3F-B63C-114B-A589-810AE3476670}"/>
              </a:ext>
            </a:extLst>
          </p:cNvPr>
          <p:cNvSpPr>
            <a:spLocks noGrp="1"/>
          </p:cNvSpPr>
          <p:nvPr>
            <p:ph type="ftr" sz="quarter" idx="11"/>
          </p:nvPr>
        </p:nvSpPr>
        <p:spPr/>
        <p:txBody>
          <a:bodyPr/>
          <a:lstStyle>
            <a:lvl1pPr>
              <a:defRPr>
                <a:solidFill>
                  <a:srgbClr val="00506E"/>
                </a:solidFill>
              </a:defRPr>
            </a:lvl1pPr>
          </a:lstStyle>
          <a:p>
            <a:r>
              <a:rPr lang="de-DE" dirty="0"/>
              <a:t>Präsentationstitel </a:t>
            </a:r>
          </a:p>
        </p:txBody>
      </p:sp>
      <p:sp>
        <p:nvSpPr>
          <p:cNvPr id="7" name="Foliennummernplatzhalter 6">
            <a:extLst>
              <a:ext uri="{FF2B5EF4-FFF2-40B4-BE49-F238E27FC236}">
                <a16:creationId xmlns:a16="http://schemas.microsoft.com/office/drawing/2014/main" id="{E5BCA12C-8365-F648-8AB9-B9EF54BE9D6E}"/>
              </a:ext>
            </a:extLst>
          </p:cNvPr>
          <p:cNvSpPr>
            <a:spLocks noGrp="1"/>
          </p:cNvSpPr>
          <p:nvPr>
            <p:ph type="sldNum" sz="quarter" idx="12"/>
          </p:nvPr>
        </p:nvSpPr>
        <p:spPr/>
        <p:txBody>
          <a:bodyPr/>
          <a:lstStyle>
            <a:lvl1pPr>
              <a:defRPr>
                <a:solidFill>
                  <a:srgbClr val="00506E"/>
                </a:solidFill>
              </a:defRPr>
            </a:lvl1pPr>
          </a:lstStyle>
          <a:p>
            <a:fld id="{E302F878-80B0-874D-89F6-31473B297C34}" type="slidenum">
              <a:rPr lang="de-DE" smtClean="0"/>
              <a:pPr/>
              <a:t>‹Nr.›</a:t>
            </a:fld>
            <a:endParaRPr lang="de-DE" dirty="0"/>
          </a:p>
        </p:txBody>
      </p:sp>
      <p:sp>
        <p:nvSpPr>
          <p:cNvPr id="9" name="Inhaltsplatzhalter 2">
            <a:extLst>
              <a:ext uri="{FF2B5EF4-FFF2-40B4-BE49-F238E27FC236}">
                <a16:creationId xmlns:a16="http://schemas.microsoft.com/office/drawing/2014/main" id="{739FA634-C86A-5B0A-03D4-72A7AB459C2C}"/>
              </a:ext>
            </a:extLst>
          </p:cNvPr>
          <p:cNvSpPr>
            <a:spLocks noGrp="1"/>
          </p:cNvSpPr>
          <p:nvPr>
            <p:ph sz="half" idx="1" hasCustomPrompt="1"/>
          </p:nvPr>
        </p:nvSpPr>
        <p:spPr>
          <a:xfrm>
            <a:off x="838200" y="2095142"/>
            <a:ext cx="5417634" cy="1165416"/>
          </a:xfrm>
        </p:spPr>
        <p:txBody>
          <a:bodyPr>
            <a:normAutofit/>
          </a:bodyPr>
          <a:lstStyle>
            <a:lvl1pPr marL="0" indent="0">
              <a:buNone/>
              <a:defRPr sz="3200" b="0" baseline="0">
                <a:solidFill>
                  <a:srgbClr val="DC7837"/>
                </a:solidFill>
              </a:defRPr>
            </a:lvl1pPr>
          </a:lstStyle>
          <a:p>
            <a:pPr lvl="0"/>
            <a:r>
              <a:rPr lang="de-DE" dirty="0"/>
              <a:t>Subheadline</a:t>
            </a:r>
          </a:p>
          <a:p>
            <a:pPr lvl="0"/>
            <a:endParaRPr lang="de-DE" dirty="0"/>
          </a:p>
        </p:txBody>
      </p:sp>
      <p:sp>
        <p:nvSpPr>
          <p:cNvPr id="12" name="Textplatzhalter 13">
            <a:extLst>
              <a:ext uri="{FF2B5EF4-FFF2-40B4-BE49-F238E27FC236}">
                <a16:creationId xmlns:a16="http://schemas.microsoft.com/office/drawing/2014/main" id="{B291FB73-9D09-F18D-1D2A-18ECC76D38E1}"/>
              </a:ext>
            </a:extLst>
          </p:cNvPr>
          <p:cNvSpPr>
            <a:spLocks noGrp="1"/>
          </p:cNvSpPr>
          <p:nvPr>
            <p:ph type="body" sz="quarter" idx="20" hasCustomPrompt="1"/>
          </p:nvPr>
        </p:nvSpPr>
        <p:spPr>
          <a:xfrm>
            <a:off x="839016" y="690896"/>
            <a:ext cx="8372475" cy="1384247"/>
          </a:xfrm>
        </p:spPr>
        <p:txBody>
          <a:bodyPr>
            <a:normAutofit/>
          </a:bodyPr>
          <a:lstStyle>
            <a:lvl1pPr marL="0" indent="0">
              <a:buNone/>
              <a:defRPr sz="4500" b="1">
                <a:solidFill>
                  <a:srgbClr val="DC7837"/>
                </a:solidFill>
              </a:defRPr>
            </a:lvl1pPr>
          </a:lstStyle>
          <a:p>
            <a:pPr lvl="0"/>
            <a:r>
              <a:rPr lang="de-DE" dirty="0"/>
              <a:t>Headline</a:t>
            </a:r>
          </a:p>
        </p:txBody>
      </p:sp>
      <p:sp>
        <p:nvSpPr>
          <p:cNvPr id="14" name="Inhaltsplatzhalter 2">
            <a:extLst>
              <a:ext uri="{FF2B5EF4-FFF2-40B4-BE49-F238E27FC236}">
                <a16:creationId xmlns:a16="http://schemas.microsoft.com/office/drawing/2014/main" id="{91EFD5F1-E0B8-A9B2-2554-536425A85A2D}"/>
              </a:ext>
            </a:extLst>
          </p:cNvPr>
          <p:cNvSpPr>
            <a:spLocks noGrp="1"/>
          </p:cNvSpPr>
          <p:nvPr>
            <p:ph sz="half" idx="21" hasCustomPrompt="1"/>
          </p:nvPr>
        </p:nvSpPr>
        <p:spPr>
          <a:xfrm>
            <a:off x="838200" y="3286263"/>
            <a:ext cx="4447478" cy="940748"/>
          </a:xfrm>
        </p:spPr>
        <p:txBody>
          <a:bodyPr>
            <a:normAutofit/>
          </a:bodyPr>
          <a:lstStyle>
            <a:lvl1pPr marL="0" indent="0">
              <a:buNone/>
              <a:defRPr sz="2400" b="0" i="0" baseline="0">
                <a:solidFill>
                  <a:srgbClr val="DC7837"/>
                </a:solidFill>
                <a:latin typeface="Roboto Light" panose="02000000000000000000" pitchFamily="2" charset="0"/>
                <a:ea typeface="Roboto Light" panose="02000000000000000000" pitchFamily="2" charset="0"/>
              </a:defRPr>
            </a:lvl1pPr>
          </a:lstStyle>
          <a:p>
            <a:pPr lvl="0"/>
            <a:r>
              <a:rPr lang="de-DE" dirty="0"/>
              <a:t>Subheadline</a:t>
            </a:r>
          </a:p>
          <a:p>
            <a:pPr lvl="0"/>
            <a:endParaRPr lang="de-DE" dirty="0"/>
          </a:p>
        </p:txBody>
      </p:sp>
    </p:spTree>
    <p:extLst>
      <p:ext uri="{BB962C8B-B14F-4D97-AF65-F5344CB8AC3E}">
        <p14:creationId xmlns:p14="http://schemas.microsoft.com/office/powerpoint/2010/main" val="3991423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unkelblau_Text">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8199" y="2083110"/>
            <a:ext cx="5257801" cy="940748"/>
          </a:xfrm>
        </p:spPr>
        <p:txBody>
          <a:bodyPr>
            <a:normAutofit/>
          </a:bodyPr>
          <a:lstStyle>
            <a:lvl1pPr marL="0" indent="0">
              <a:buNone/>
              <a:defRPr sz="2400" b="0" baseline="0">
                <a:solidFill>
                  <a:srgbClr val="00506E"/>
                </a:solidFill>
              </a:defRPr>
            </a:lvl1pPr>
          </a:lstStyle>
          <a:p>
            <a:pPr lvl="0"/>
            <a:r>
              <a:rPr lang="de-DE" dirty="0"/>
              <a:t>Subheadline</a:t>
            </a:r>
          </a:p>
          <a:p>
            <a:pPr lvl="0"/>
            <a:endParaRPr lang="de-DE" dirty="0"/>
          </a:p>
        </p:txBody>
      </p:sp>
      <p:sp>
        <p:nvSpPr>
          <p:cNvPr id="10" name="Inhaltsplatzhalter 2">
            <a:extLst>
              <a:ext uri="{FF2B5EF4-FFF2-40B4-BE49-F238E27FC236}">
                <a16:creationId xmlns:a16="http://schemas.microsoft.com/office/drawing/2014/main" id="{FA201036-54D9-4462-A63D-5C1C0CBA4602}"/>
              </a:ext>
            </a:extLst>
          </p:cNvPr>
          <p:cNvSpPr>
            <a:spLocks noGrp="1"/>
          </p:cNvSpPr>
          <p:nvPr>
            <p:ph sz="half" idx="13"/>
          </p:nvPr>
        </p:nvSpPr>
        <p:spPr>
          <a:xfrm>
            <a:off x="838199" y="3023858"/>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16. Juni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18" name="Inhaltsplatzhalter 2">
            <a:extLst>
              <a:ext uri="{FF2B5EF4-FFF2-40B4-BE49-F238E27FC236}">
                <a16:creationId xmlns:a16="http://schemas.microsoft.com/office/drawing/2014/main" id="{7DF8E3FC-B3CC-FFBB-EF7C-E8BD045FF2D7}"/>
              </a:ext>
            </a:extLst>
          </p:cNvPr>
          <p:cNvSpPr>
            <a:spLocks noGrp="1"/>
          </p:cNvSpPr>
          <p:nvPr>
            <p:ph sz="half" idx="17" hasCustomPrompt="1"/>
          </p:nvPr>
        </p:nvSpPr>
        <p:spPr>
          <a:xfrm>
            <a:off x="6100354" y="2083109"/>
            <a:ext cx="5257801" cy="940748"/>
          </a:xfrm>
        </p:spPr>
        <p:txBody>
          <a:bodyPr>
            <a:normAutofit/>
          </a:bodyPr>
          <a:lstStyle>
            <a:lvl1pPr marL="0" indent="0">
              <a:buNone/>
              <a:defRPr sz="1800" b="0" baseline="0">
                <a:solidFill>
                  <a:srgbClr val="00506E"/>
                </a:solidFill>
              </a:defRPr>
            </a:lvl1pPr>
          </a:lstStyle>
          <a:p>
            <a:pPr lvl="0"/>
            <a:r>
              <a:rPr lang="de-DE" dirty="0"/>
              <a:t>Zwischentitel</a:t>
            </a:r>
          </a:p>
          <a:p>
            <a:pPr lvl="0"/>
            <a:endParaRPr lang="de-DE" dirty="0"/>
          </a:p>
        </p:txBody>
      </p:sp>
      <p:sp>
        <p:nvSpPr>
          <p:cNvPr id="19" name="Inhaltsplatzhalter 2">
            <a:extLst>
              <a:ext uri="{FF2B5EF4-FFF2-40B4-BE49-F238E27FC236}">
                <a16:creationId xmlns:a16="http://schemas.microsoft.com/office/drawing/2014/main" id="{037D3012-1C48-45B3-3CF8-7FD41BF4BCE0}"/>
              </a:ext>
            </a:extLst>
          </p:cNvPr>
          <p:cNvSpPr>
            <a:spLocks noGrp="1"/>
          </p:cNvSpPr>
          <p:nvPr>
            <p:ph sz="half" idx="18"/>
          </p:nvPr>
        </p:nvSpPr>
        <p:spPr>
          <a:xfrm>
            <a:off x="6100354" y="3023856"/>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2" name="Textplatzhalter 13">
            <a:extLst>
              <a:ext uri="{FF2B5EF4-FFF2-40B4-BE49-F238E27FC236}">
                <a16:creationId xmlns:a16="http://schemas.microsoft.com/office/drawing/2014/main" id="{1C0D7212-E61E-0BF1-A8BF-4CF3A67172B4}"/>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Tree>
    <p:extLst>
      <p:ext uri="{BB962C8B-B14F-4D97-AF65-F5344CB8AC3E}">
        <p14:creationId xmlns:p14="http://schemas.microsoft.com/office/powerpoint/2010/main" val="1248674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ün_Text">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8199" y="2083110"/>
            <a:ext cx="5257801" cy="940748"/>
          </a:xfrm>
        </p:spPr>
        <p:txBody>
          <a:bodyPr>
            <a:normAutofit/>
          </a:bodyPr>
          <a:lstStyle>
            <a:lvl1pPr marL="0" indent="0">
              <a:buNone/>
              <a:defRPr sz="2400" b="0" baseline="0">
                <a:solidFill>
                  <a:srgbClr val="5A9B78"/>
                </a:solidFill>
              </a:defRPr>
            </a:lvl1pPr>
          </a:lstStyle>
          <a:p>
            <a:pPr lvl="0"/>
            <a:r>
              <a:rPr lang="de-DE" dirty="0"/>
              <a:t>Subheadline</a:t>
            </a:r>
          </a:p>
          <a:p>
            <a:pPr lvl="0"/>
            <a:endParaRPr lang="de-DE" dirty="0"/>
          </a:p>
        </p:txBody>
      </p:sp>
      <p:sp>
        <p:nvSpPr>
          <p:cNvPr id="10" name="Inhaltsplatzhalter 2">
            <a:extLst>
              <a:ext uri="{FF2B5EF4-FFF2-40B4-BE49-F238E27FC236}">
                <a16:creationId xmlns:a16="http://schemas.microsoft.com/office/drawing/2014/main" id="{FA201036-54D9-4462-A63D-5C1C0CBA4602}"/>
              </a:ext>
            </a:extLst>
          </p:cNvPr>
          <p:cNvSpPr>
            <a:spLocks noGrp="1"/>
          </p:cNvSpPr>
          <p:nvPr>
            <p:ph sz="half" idx="13"/>
          </p:nvPr>
        </p:nvSpPr>
        <p:spPr>
          <a:xfrm>
            <a:off x="838199" y="3023858"/>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16. Juni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18" name="Inhaltsplatzhalter 2">
            <a:extLst>
              <a:ext uri="{FF2B5EF4-FFF2-40B4-BE49-F238E27FC236}">
                <a16:creationId xmlns:a16="http://schemas.microsoft.com/office/drawing/2014/main" id="{7DF8E3FC-B3CC-FFBB-EF7C-E8BD045FF2D7}"/>
              </a:ext>
            </a:extLst>
          </p:cNvPr>
          <p:cNvSpPr>
            <a:spLocks noGrp="1"/>
          </p:cNvSpPr>
          <p:nvPr>
            <p:ph sz="half" idx="17" hasCustomPrompt="1"/>
          </p:nvPr>
        </p:nvSpPr>
        <p:spPr>
          <a:xfrm>
            <a:off x="6100354" y="2083109"/>
            <a:ext cx="5257801" cy="940748"/>
          </a:xfrm>
        </p:spPr>
        <p:txBody>
          <a:bodyPr>
            <a:normAutofit/>
          </a:bodyPr>
          <a:lstStyle>
            <a:lvl1pPr marL="0" indent="0">
              <a:buNone/>
              <a:defRPr sz="1800" b="0" baseline="0">
                <a:solidFill>
                  <a:srgbClr val="5A9B78"/>
                </a:solidFill>
              </a:defRPr>
            </a:lvl1pPr>
          </a:lstStyle>
          <a:p>
            <a:pPr lvl="0"/>
            <a:r>
              <a:rPr lang="de-DE" dirty="0"/>
              <a:t>Zwischentitel</a:t>
            </a:r>
          </a:p>
          <a:p>
            <a:pPr lvl="0"/>
            <a:endParaRPr lang="de-DE" dirty="0"/>
          </a:p>
        </p:txBody>
      </p:sp>
      <p:sp>
        <p:nvSpPr>
          <p:cNvPr id="19" name="Inhaltsplatzhalter 2">
            <a:extLst>
              <a:ext uri="{FF2B5EF4-FFF2-40B4-BE49-F238E27FC236}">
                <a16:creationId xmlns:a16="http://schemas.microsoft.com/office/drawing/2014/main" id="{037D3012-1C48-45B3-3CF8-7FD41BF4BCE0}"/>
              </a:ext>
            </a:extLst>
          </p:cNvPr>
          <p:cNvSpPr>
            <a:spLocks noGrp="1"/>
          </p:cNvSpPr>
          <p:nvPr>
            <p:ph sz="half" idx="18"/>
          </p:nvPr>
        </p:nvSpPr>
        <p:spPr>
          <a:xfrm>
            <a:off x="6100354" y="3023856"/>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20" name="Textplatzhalter 13">
            <a:extLst>
              <a:ext uri="{FF2B5EF4-FFF2-40B4-BE49-F238E27FC236}">
                <a16:creationId xmlns:a16="http://schemas.microsoft.com/office/drawing/2014/main" id="{6736412B-D774-1832-4E2D-685822F33DD3}"/>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5A9B78"/>
                </a:solidFill>
              </a:defRPr>
            </a:lvl1pPr>
          </a:lstStyle>
          <a:p>
            <a:pPr lvl="0"/>
            <a:r>
              <a:rPr lang="de-DE" dirty="0"/>
              <a:t>Headline</a:t>
            </a:r>
          </a:p>
        </p:txBody>
      </p:sp>
    </p:spTree>
    <p:extLst>
      <p:ext uri="{BB962C8B-B14F-4D97-AF65-F5344CB8AC3E}">
        <p14:creationId xmlns:p14="http://schemas.microsoft.com/office/powerpoint/2010/main" val="881186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25947C5C-7906-4D0D-A636-22D4D2365B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6" name="Datumsplatzhalter 3">
            <a:extLst>
              <a:ext uri="{FF2B5EF4-FFF2-40B4-BE49-F238E27FC236}">
                <a16:creationId xmlns:a16="http://schemas.microsoft.com/office/drawing/2014/main" id="{B7261DE4-1CB9-794D-B3AE-F49B774D892E}"/>
              </a:ext>
            </a:extLst>
          </p:cNvPr>
          <p:cNvSpPr>
            <a:spLocks noGrp="1"/>
          </p:cNvSpPr>
          <p:nvPr>
            <p:ph type="dt" sz="half" idx="2"/>
          </p:nvPr>
        </p:nvSpPr>
        <p:spPr>
          <a:xfrm>
            <a:off x="838201" y="6451941"/>
            <a:ext cx="2142308" cy="365125"/>
          </a:xfrm>
          <a:prstGeom prst="rect">
            <a:avLst/>
          </a:prstGeom>
        </p:spPr>
        <p:txBody>
          <a:bodyPr vert="horz" lIns="91440" tIns="45720" rIns="91440" bIns="45720" rtlCol="0" anchor="ctr"/>
          <a:lstStyle>
            <a:lvl1pPr algn="l">
              <a:defRPr sz="1000" baseline="0">
                <a:solidFill>
                  <a:srgbClr val="00506E"/>
                </a:solidFill>
                <a:latin typeface="Roboto" panose="02000000000000000000" pitchFamily="2" charset="0"/>
                <a:ea typeface="Roboto" panose="02000000000000000000" pitchFamily="2" charset="0"/>
                <a:cs typeface="Arial" panose="020B0604020202020204" pitchFamily="34" charset="0"/>
              </a:defRPr>
            </a:lvl1pPr>
          </a:lstStyle>
          <a:p>
            <a:fld id="{AB426BC5-955E-D842-98AC-C55054A8D045}" type="datetime4">
              <a:rPr lang="de-AT" smtClean="0"/>
              <a:pPr/>
              <a:t>16. Juni 2025</a:t>
            </a:fld>
            <a:endParaRPr lang="de-DE" dirty="0"/>
          </a:p>
        </p:txBody>
      </p:sp>
      <p:sp>
        <p:nvSpPr>
          <p:cNvPr id="7" name="Fußzeilenplatzhalter 4">
            <a:extLst>
              <a:ext uri="{FF2B5EF4-FFF2-40B4-BE49-F238E27FC236}">
                <a16:creationId xmlns:a16="http://schemas.microsoft.com/office/drawing/2014/main" id="{2398A69E-F5FC-FC4C-A43E-D11374D38A6F}"/>
              </a:ext>
            </a:extLst>
          </p:cNvPr>
          <p:cNvSpPr>
            <a:spLocks noGrp="1"/>
          </p:cNvSpPr>
          <p:nvPr>
            <p:ph type="ftr" sz="quarter" idx="3"/>
          </p:nvPr>
        </p:nvSpPr>
        <p:spPr>
          <a:xfrm>
            <a:off x="2980508" y="6451940"/>
            <a:ext cx="6230983" cy="365125"/>
          </a:xfrm>
          <a:prstGeom prst="rect">
            <a:avLst/>
          </a:prstGeom>
        </p:spPr>
        <p:txBody>
          <a:bodyPr vert="horz" lIns="91440" tIns="45720" rIns="91440" bIns="45720" rtlCol="0" anchor="ctr"/>
          <a:lstStyle>
            <a:lvl1pPr algn="ctr">
              <a:defRPr sz="1000" cap="all" baseline="0">
                <a:solidFill>
                  <a:srgbClr val="00506E"/>
                </a:solidFill>
                <a:latin typeface="Roboto" panose="02000000000000000000" pitchFamily="2" charset="0"/>
                <a:ea typeface="Roboto" panose="02000000000000000000" pitchFamily="2" charset="0"/>
                <a:cs typeface="Arial" panose="020B0604020202020204" pitchFamily="34" charset="0"/>
              </a:defRPr>
            </a:lvl1pPr>
          </a:lstStyle>
          <a:p>
            <a:r>
              <a:rPr lang="de-DE" dirty="0"/>
              <a:t>Präsentationstitel</a:t>
            </a:r>
          </a:p>
        </p:txBody>
      </p:sp>
      <p:sp>
        <p:nvSpPr>
          <p:cNvPr id="8" name="Foliennummernplatzhalter 5">
            <a:extLst>
              <a:ext uri="{FF2B5EF4-FFF2-40B4-BE49-F238E27FC236}">
                <a16:creationId xmlns:a16="http://schemas.microsoft.com/office/drawing/2014/main" id="{C529D74A-2C4F-AF40-B331-F411FCE4C87E}"/>
              </a:ext>
            </a:extLst>
          </p:cNvPr>
          <p:cNvSpPr>
            <a:spLocks noGrp="1"/>
          </p:cNvSpPr>
          <p:nvPr>
            <p:ph type="sldNum" sz="quarter" idx="4"/>
          </p:nvPr>
        </p:nvSpPr>
        <p:spPr>
          <a:xfrm>
            <a:off x="10600689" y="6451940"/>
            <a:ext cx="753111" cy="365125"/>
          </a:xfrm>
          <a:prstGeom prst="rect">
            <a:avLst/>
          </a:prstGeom>
        </p:spPr>
        <p:txBody>
          <a:bodyPr vert="horz" lIns="91440" tIns="45720" rIns="91440" bIns="45720" rtlCol="0" anchor="ctr"/>
          <a:lstStyle>
            <a:lvl1pPr algn="r">
              <a:defRPr sz="1000" baseline="0">
                <a:solidFill>
                  <a:srgbClr val="00506E"/>
                </a:solidFill>
                <a:latin typeface="Roboto" panose="02000000000000000000" pitchFamily="2" charset="0"/>
                <a:ea typeface="Roboto" panose="02000000000000000000" pitchFamily="2" charset="0"/>
                <a:cs typeface="Arial" panose="020B0604020202020204" pitchFamily="34" charset="0"/>
              </a:defRPr>
            </a:lvl1pPr>
          </a:lstStyle>
          <a:p>
            <a:fld id="{E302F878-80B0-874D-89F6-31473B297C34}" type="slidenum">
              <a:rPr lang="de-DE" smtClean="0"/>
              <a:pPr/>
              <a:t>‹Nr.›</a:t>
            </a:fld>
            <a:endParaRPr lang="de-DE" dirty="0"/>
          </a:p>
        </p:txBody>
      </p:sp>
      <p:sp>
        <p:nvSpPr>
          <p:cNvPr id="9" name="Textplatzhalter 13">
            <a:extLst>
              <a:ext uri="{FF2B5EF4-FFF2-40B4-BE49-F238E27FC236}">
                <a16:creationId xmlns:a16="http://schemas.microsoft.com/office/drawing/2014/main" id="{052A251E-0941-3563-9B65-48615B62C5DF}"/>
              </a:ext>
            </a:extLst>
          </p:cNvPr>
          <p:cNvSpPr txBox="1">
            <a:spLocks/>
          </p:cNvSpPr>
          <p:nvPr userDrawn="1"/>
        </p:nvSpPr>
        <p:spPr>
          <a:xfrm>
            <a:off x="839016" y="690896"/>
            <a:ext cx="9344072" cy="1384247"/>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506E"/>
                </a:solidFill>
                <a:latin typeface="Roboto" panose="02000000000000000000" pitchFamily="2"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506E"/>
                </a:solidFill>
                <a:latin typeface="Roboto" panose="02000000000000000000" pitchFamily="2"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506E"/>
                </a:solidFill>
                <a:latin typeface="Roboto" panose="02000000000000000000" pitchFamily="2"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00506E"/>
                </a:solidFill>
                <a:latin typeface="Roboto" panose="02000000000000000000" pitchFamily="2"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rgbClr val="00506E"/>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3107820101"/>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58" r:id="rId3"/>
    <p:sldLayoutId id="2147483679" r:id="rId4"/>
    <p:sldLayoutId id="2147483680" r:id="rId5"/>
    <p:sldLayoutId id="2147483681" r:id="rId6"/>
    <p:sldLayoutId id="2147483682" r:id="rId7"/>
    <p:sldLayoutId id="2147483683" r:id="rId8"/>
    <p:sldLayoutId id="2147483661" r:id="rId9"/>
    <p:sldLayoutId id="2147483685" r:id="rId10"/>
    <p:sldLayoutId id="2147483686" r:id="rId11"/>
    <p:sldLayoutId id="2147483684"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75"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Lst>
  <p:hf hdr="0"/>
  <p:txStyles>
    <p:titleStyle>
      <a:lvl1pPr algn="l" defTabSz="914400" rtl="0" eaLnBrk="1" latinLnBrk="0" hangingPunct="1">
        <a:lnSpc>
          <a:spcPct val="90000"/>
        </a:lnSpc>
        <a:spcBef>
          <a:spcPct val="0"/>
        </a:spcBef>
        <a:buNone/>
        <a:defRPr sz="1100" kern="1200">
          <a:solidFill>
            <a:srgbClr val="00234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506E"/>
          </a:solidFill>
          <a:latin typeface="Roboto" panose="02000000000000000000" pitchFamily="2"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506E"/>
          </a:solidFill>
          <a:latin typeface="Roboto" panose="02000000000000000000" pitchFamily="2"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506E"/>
          </a:solidFill>
          <a:latin typeface="Roboto" panose="02000000000000000000" pitchFamily="2"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00506E"/>
          </a:solidFill>
          <a:latin typeface="Roboto" panose="02000000000000000000" pitchFamily="2"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rgbClr val="00506E"/>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1.xml"/><Relationship Id="rId5" Type="http://schemas.openxmlformats.org/officeDocument/2006/relationships/image" Target="../media/image21.png"/><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4.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7301A-4033-4018-8202-4803D42D5228}"/>
              </a:ext>
            </a:extLst>
          </p:cNvPr>
          <p:cNvSpPr>
            <a:spLocks noGrp="1"/>
          </p:cNvSpPr>
          <p:nvPr>
            <p:ph type="ctrTitle"/>
          </p:nvPr>
        </p:nvSpPr>
        <p:spPr/>
        <p:txBody>
          <a:bodyPr/>
          <a:lstStyle/>
          <a:p>
            <a:r>
              <a:rPr lang="de-AT" dirty="0"/>
              <a:t>DAS ÖSTERREICHISCHE NOTARIAT</a:t>
            </a:r>
          </a:p>
        </p:txBody>
      </p:sp>
      <p:sp>
        <p:nvSpPr>
          <p:cNvPr id="3" name="Untertitel 2">
            <a:extLst>
              <a:ext uri="{FF2B5EF4-FFF2-40B4-BE49-F238E27FC236}">
                <a16:creationId xmlns:a16="http://schemas.microsoft.com/office/drawing/2014/main" id="{ED2AEA94-E64F-414A-B800-D27A181A8707}"/>
              </a:ext>
            </a:extLst>
          </p:cNvPr>
          <p:cNvSpPr>
            <a:spLocks noGrp="1"/>
          </p:cNvSpPr>
          <p:nvPr>
            <p:ph type="subTitle" idx="1"/>
          </p:nvPr>
        </p:nvSpPr>
        <p:spPr/>
        <p:txBody>
          <a:bodyPr/>
          <a:lstStyle/>
          <a:p>
            <a:r>
              <a:rPr lang="de-AT" dirty="0"/>
              <a:t>EIN ÜBERBLICK</a:t>
            </a:r>
          </a:p>
        </p:txBody>
      </p:sp>
      <p:sp>
        <p:nvSpPr>
          <p:cNvPr id="4" name="Textplatzhalter 3">
            <a:extLst>
              <a:ext uri="{FF2B5EF4-FFF2-40B4-BE49-F238E27FC236}">
                <a16:creationId xmlns:a16="http://schemas.microsoft.com/office/drawing/2014/main" id="{8E465008-4E80-4025-A64A-C58B3B0CCA9F}"/>
              </a:ext>
            </a:extLst>
          </p:cNvPr>
          <p:cNvSpPr>
            <a:spLocks noGrp="1"/>
          </p:cNvSpPr>
          <p:nvPr>
            <p:ph type="body" idx="10"/>
          </p:nvPr>
        </p:nvSpPr>
        <p:spPr/>
        <p:txBody>
          <a:bodyPr/>
          <a:lstStyle/>
          <a:p>
            <a:r>
              <a:rPr lang="de-AT" dirty="0"/>
              <a:t>Juni 2025</a:t>
            </a:r>
          </a:p>
        </p:txBody>
      </p:sp>
    </p:spTree>
    <p:extLst>
      <p:ext uri="{BB962C8B-B14F-4D97-AF65-F5344CB8AC3E}">
        <p14:creationId xmlns:p14="http://schemas.microsoft.com/office/powerpoint/2010/main" val="2834393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a:xfrm>
            <a:off x="839015" y="690896"/>
            <a:ext cx="10099279" cy="1401230"/>
          </a:xfrm>
        </p:spPr>
        <p:txBody>
          <a:bodyPr>
            <a:normAutofit/>
          </a:bodyPr>
          <a:lstStyle/>
          <a:p>
            <a:r>
              <a:rPr lang="de-AT" sz="4400" dirty="0"/>
              <a:t>Personenvorsorge</a:t>
            </a:r>
          </a:p>
        </p:txBody>
      </p:sp>
      <p:sp>
        <p:nvSpPr>
          <p:cNvPr id="3" name="Inhaltsplatzhalter 2"/>
          <p:cNvSpPr>
            <a:spLocks noGrp="1"/>
          </p:cNvSpPr>
          <p:nvPr>
            <p:ph sz="half" idx="1"/>
          </p:nvPr>
        </p:nvSpPr>
        <p:spPr>
          <a:xfrm>
            <a:off x="839015" y="1928224"/>
            <a:ext cx="10515601" cy="3857681"/>
          </a:xfrm>
        </p:spPr>
        <p:txBody>
          <a:bodyPr>
            <a:normAutofit fontScale="77500" lnSpcReduction="20000"/>
          </a:bodyPr>
          <a:lstStyle/>
          <a:p>
            <a:pPr>
              <a:lnSpc>
                <a:spcPct val="110000"/>
              </a:lnSpc>
            </a:pPr>
            <a:r>
              <a:rPr lang="de-AT" sz="2300" dirty="0"/>
              <a:t>So wie es Vorsorgeuntersuchungen für die Gesundheit gibt, kann man auch in rechtlichen Fragen rechtzeitig Vorsorge treffen – und Sicherheit schaffen. Die österreichischen </a:t>
            </a:r>
            <a:r>
              <a:rPr lang="de-AT" sz="2300" dirty="0" err="1"/>
              <a:t>Notar:innen</a:t>
            </a:r>
            <a:r>
              <a:rPr lang="de-AT" sz="2300" dirty="0"/>
              <a:t> sorgen zu nachstehenden Themen für mehr Klarheit.</a:t>
            </a:r>
          </a:p>
          <a:p>
            <a:endParaRPr lang="de-AT" dirty="0"/>
          </a:p>
          <a:p>
            <a:endParaRPr lang="de-AT" b="1" dirty="0">
              <a:solidFill>
                <a:srgbClr val="002341"/>
              </a:solidFill>
              <a:latin typeface="Arial" panose="020B0604020202020204" pitchFamily="34" charset="0"/>
            </a:endParaRPr>
          </a:p>
          <a:p>
            <a:pPr marL="285750" indent="-285750">
              <a:lnSpc>
                <a:spcPct val="150000"/>
              </a:lnSpc>
              <a:buFont typeface="Arial" panose="020B0604020202020204" pitchFamily="34" charset="0"/>
              <a:buChar char="•"/>
            </a:pPr>
            <a:r>
              <a:rPr lang="de-AT" sz="2100" dirty="0"/>
              <a:t>Vorsorgevollmacht</a:t>
            </a:r>
          </a:p>
          <a:p>
            <a:pPr marL="285750" indent="-285750">
              <a:lnSpc>
                <a:spcPct val="150000"/>
              </a:lnSpc>
              <a:buFont typeface="Arial" panose="020B0604020202020204" pitchFamily="34" charset="0"/>
              <a:buChar char="•"/>
            </a:pPr>
            <a:r>
              <a:rPr lang="de-AT" sz="2100" dirty="0"/>
              <a:t>Patientenverfügung</a:t>
            </a:r>
          </a:p>
          <a:p>
            <a:pPr marL="285750" indent="-285750">
              <a:lnSpc>
                <a:spcPct val="150000"/>
              </a:lnSpc>
              <a:buFont typeface="Arial" panose="020B0604020202020204" pitchFamily="34" charset="0"/>
              <a:buChar char="•"/>
            </a:pPr>
            <a:r>
              <a:rPr lang="de-AT" sz="2100" dirty="0"/>
              <a:t>Schenkung und Übergabe</a:t>
            </a:r>
          </a:p>
          <a:p>
            <a:pPr>
              <a:lnSpc>
                <a:spcPct val="150000"/>
              </a:lnSpc>
            </a:pPr>
            <a:endParaRPr lang="de-AT" dirty="0"/>
          </a:p>
          <a:p>
            <a:pPr>
              <a:lnSpc>
                <a:spcPct val="150000"/>
              </a:lnSpc>
            </a:pPr>
            <a:endParaRPr lang="de-AT" dirty="0"/>
          </a:p>
          <a:p>
            <a:r>
              <a:rPr lang="de-AT" b="1" dirty="0">
                <a:solidFill>
                  <a:srgbClr val="002341"/>
                </a:solidFill>
                <a:latin typeface="Arial" panose="020B0604020202020204" pitchFamily="34" charset="0"/>
              </a:rPr>
              <a:t> </a:t>
            </a:r>
          </a:p>
        </p:txBody>
      </p:sp>
    </p:spTree>
    <p:extLst>
      <p:ext uri="{BB962C8B-B14F-4D97-AF65-F5344CB8AC3E}">
        <p14:creationId xmlns:p14="http://schemas.microsoft.com/office/powerpoint/2010/main" val="460962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a:xfrm>
            <a:off x="839015" y="932436"/>
            <a:ext cx="10099279" cy="1401230"/>
          </a:xfrm>
        </p:spPr>
        <p:txBody>
          <a:bodyPr>
            <a:normAutofit/>
          </a:bodyPr>
          <a:lstStyle/>
          <a:p>
            <a:r>
              <a:rPr lang="de-AT" sz="4400" dirty="0"/>
              <a:t>Erbschaft und Schenkung</a:t>
            </a:r>
          </a:p>
        </p:txBody>
      </p:sp>
      <p:sp>
        <p:nvSpPr>
          <p:cNvPr id="3" name="Inhaltsplatzhalter 2"/>
          <p:cNvSpPr>
            <a:spLocks noGrp="1"/>
          </p:cNvSpPr>
          <p:nvPr>
            <p:ph sz="half" idx="1"/>
          </p:nvPr>
        </p:nvSpPr>
        <p:spPr>
          <a:xfrm>
            <a:off x="839015" y="1962730"/>
            <a:ext cx="10515601" cy="4162025"/>
          </a:xfrm>
        </p:spPr>
        <p:txBody>
          <a:bodyPr>
            <a:noAutofit/>
          </a:bodyPr>
          <a:lstStyle/>
          <a:p>
            <a:r>
              <a:rPr lang="de-AT" dirty="0"/>
              <a:t>Die österreichischen </a:t>
            </a:r>
            <a:r>
              <a:rPr lang="de-AT" dirty="0" err="1"/>
              <a:t>Notar:innen</a:t>
            </a:r>
            <a:r>
              <a:rPr lang="de-AT" dirty="0"/>
              <a:t> unterstützen als erfahrene Juristen bei der Abwicklung des Erbes, aber auch nach dem Ende des </a:t>
            </a:r>
            <a:r>
              <a:rPr lang="de-AT" dirty="0" err="1"/>
              <a:t>Verlassenschaftsverfahrens</a:t>
            </a:r>
            <a:r>
              <a:rPr lang="de-AT" dirty="0"/>
              <a:t>, z.B. bei Eintragung Ihres Eigentumsrechts im Grundbuch oder im Firmenbuch.</a:t>
            </a:r>
          </a:p>
          <a:p>
            <a:endParaRPr lang="de-AT" dirty="0"/>
          </a:p>
          <a:p>
            <a:endParaRPr lang="de-AT" b="1" dirty="0">
              <a:solidFill>
                <a:srgbClr val="002341"/>
              </a:solidFill>
              <a:latin typeface="Arial" panose="020B0604020202020204" pitchFamily="34" charset="0"/>
            </a:endParaRPr>
          </a:p>
          <a:p>
            <a:pPr marL="285750" indent="-285750">
              <a:lnSpc>
                <a:spcPct val="150000"/>
              </a:lnSpc>
              <a:buFont typeface="Arial" panose="020B0604020202020204" pitchFamily="34" charset="0"/>
              <a:buChar char="•"/>
            </a:pPr>
            <a:r>
              <a:rPr lang="de-AT" dirty="0"/>
              <a:t>Testament</a:t>
            </a:r>
          </a:p>
          <a:p>
            <a:pPr marL="285750" indent="-285750">
              <a:lnSpc>
                <a:spcPct val="150000"/>
              </a:lnSpc>
              <a:buFont typeface="Arial" panose="020B0604020202020204" pitchFamily="34" charset="0"/>
              <a:buChar char="•"/>
            </a:pPr>
            <a:r>
              <a:rPr lang="de-AT" dirty="0"/>
              <a:t>Erb- und Pflichtteilsverzichte</a:t>
            </a:r>
          </a:p>
          <a:p>
            <a:pPr marL="285750" indent="-285750">
              <a:lnSpc>
                <a:spcPct val="150000"/>
              </a:lnSpc>
              <a:buFont typeface="Arial" panose="020B0604020202020204" pitchFamily="34" charset="0"/>
              <a:buChar char="•"/>
            </a:pPr>
            <a:r>
              <a:rPr lang="de-AT" dirty="0"/>
              <a:t>Schenkung und Übergabe</a:t>
            </a:r>
          </a:p>
          <a:p>
            <a:pPr marL="285750" indent="-285750">
              <a:lnSpc>
                <a:spcPct val="150000"/>
              </a:lnSpc>
              <a:buFont typeface="Arial" panose="020B0604020202020204" pitchFamily="34" charset="0"/>
              <a:buChar char="•"/>
            </a:pPr>
            <a:r>
              <a:rPr lang="de-AT" dirty="0"/>
              <a:t>Verlassenschaft</a:t>
            </a:r>
          </a:p>
          <a:p>
            <a:pPr>
              <a:lnSpc>
                <a:spcPct val="150000"/>
              </a:lnSpc>
            </a:pPr>
            <a:endParaRPr lang="de-AT" dirty="0"/>
          </a:p>
          <a:p>
            <a:pPr>
              <a:lnSpc>
                <a:spcPct val="150000"/>
              </a:lnSpc>
            </a:pPr>
            <a:endParaRPr lang="de-AT" dirty="0"/>
          </a:p>
          <a:p>
            <a:r>
              <a:rPr lang="de-AT" b="1" dirty="0">
                <a:solidFill>
                  <a:srgbClr val="002341"/>
                </a:solidFill>
                <a:latin typeface="Arial" panose="020B0604020202020204" pitchFamily="34" charset="0"/>
              </a:rPr>
              <a:t> </a:t>
            </a:r>
          </a:p>
        </p:txBody>
      </p:sp>
    </p:spTree>
    <p:extLst>
      <p:ext uri="{BB962C8B-B14F-4D97-AF65-F5344CB8AC3E}">
        <p14:creationId xmlns:p14="http://schemas.microsoft.com/office/powerpoint/2010/main" val="1021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a:xfrm>
            <a:off x="839015" y="932436"/>
            <a:ext cx="10099279" cy="1401230"/>
          </a:xfrm>
        </p:spPr>
        <p:txBody>
          <a:bodyPr>
            <a:normAutofit/>
          </a:bodyPr>
          <a:lstStyle/>
          <a:p>
            <a:r>
              <a:rPr lang="de-AT" sz="4400" dirty="0"/>
              <a:t>Immobilien</a:t>
            </a:r>
          </a:p>
        </p:txBody>
      </p:sp>
      <p:sp>
        <p:nvSpPr>
          <p:cNvPr id="3" name="Inhaltsplatzhalter 2"/>
          <p:cNvSpPr>
            <a:spLocks noGrp="1"/>
          </p:cNvSpPr>
          <p:nvPr>
            <p:ph sz="half" idx="1"/>
          </p:nvPr>
        </p:nvSpPr>
        <p:spPr>
          <a:xfrm>
            <a:off x="839015" y="1962730"/>
            <a:ext cx="10515601" cy="4162025"/>
          </a:xfrm>
        </p:spPr>
        <p:txBody>
          <a:bodyPr>
            <a:noAutofit/>
          </a:bodyPr>
          <a:lstStyle/>
          <a:p>
            <a:r>
              <a:rPr lang="de-AT" dirty="0"/>
              <a:t>Beim Immobilienkauf gibt es vieles zu beachten. Kompetente </a:t>
            </a:r>
            <a:r>
              <a:rPr lang="de-AT" dirty="0" err="1"/>
              <a:t>Ansprechpartner:innen</a:t>
            </a:r>
            <a:r>
              <a:rPr lang="de-AT" dirty="0"/>
              <a:t> können die </a:t>
            </a:r>
            <a:r>
              <a:rPr lang="de-AT" dirty="0" err="1"/>
              <a:t>Notar:innen</a:t>
            </a:r>
            <a:r>
              <a:rPr lang="de-AT" dirty="0"/>
              <a:t> sein. Sie können nicht nur einen Kaufvertrag errichten, in dem neben dem Kaufpreis auch Rechte und Pflichten geregelt werden sondern übernehmen überdies auch nachstehende Tätigkeiten. </a:t>
            </a:r>
            <a:endParaRPr lang="de-AT" b="1" dirty="0">
              <a:solidFill>
                <a:srgbClr val="002341"/>
              </a:solidFill>
              <a:latin typeface="Arial" panose="020B0604020202020204" pitchFamily="34" charset="0"/>
            </a:endParaRPr>
          </a:p>
          <a:p>
            <a:pPr marL="285750" indent="-285750">
              <a:lnSpc>
                <a:spcPct val="150000"/>
              </a:lnSpc>
              <a:buFont typeface="Arial" panose="020B0604020202020204" pitchFamily="34" charset="0"/>
              <a:buChar char="•"/>
            </a:pPr>
            <a:r>
              <a:rPr lang="de-AT" dirty="0"/>
              <a:t>Beratung für </a:t>
            </a:r>
            <a:r>
              <a:rPr lang="de-AT" dirty="0" err="1"/>
              <a:t>Käufer:innen</a:t>
            </a:r>
            <a:r>
              <a:rPr lang="de-AT" dirty="0"/>
              <a:t> und </a:t>
            </a:r>
            <a:r>
              <a:rPr lang="de-AT" dirty="0" err="1"/>
              <a:t>Verkäufer:innen</a:t>
            </a:r>
            <a:endParaRPr lang="de-AT" dirty="0"/>
          </a:p>
          <a:p>
            <a:pPr marL="285750" indent="-285750">
              <a:lnSpc>
                <a:spcPct val="150000"/>
              </a:lnSpc>
              <a:buFont typeface="Arial" panose="020B0604020202020204" pitchFamily="34" charset="0"/>
              <a:buChar char="•"/>
            </a:pPr>
            <a:r>
              <a:rPr lang="de-AT" dirty="0"/>
              <a:t>Einsicht und Eintragung Grundbuch</a:t>
            </a:r>
          </a:p>
          <a:p>
            <a:pPr marL="285750" indent="-285750">
              <a:lnSpc>
                <a:spcPct val="150000"/>
              </a:lnSpc>
              <a:buFont typeface="Arial" panose="020B0604020202020204" pitchFamily="34" charset="0"/>
              <a:buChar char="•"/>
            </a:pPr>
            <a:r>
              <a:rPr lang="de-AT" dirty="0"/>
              <a:t>Erstellung Vertragstext</a:t>
            </a:r>
          </a:p>
          <a:p>
            <a:pPr marL="285750" indent="-285750">
              <a:lnSpc>
                <a:spcPct val="150000"/>
              </a:lnSpc>
              <a:buFont typeface="Arial" panose="020B0604020202020204" pitchFamily="34" charset="0"/>
              <a:buChar char="•"/>
            </a:pPr>
            <a:r>
              <a:rPr lang="de-AT" dirty="0"/>
              <a:t>Beglaubigung der Unterschriften</a:t>
            </a:r>
          </a:p>
          <a:p>
            <a:pPr marL="285750" indent="-285750">
              <a:lnSpc>
                <a:spcPct val="150000"/>
              </a:lnSpc>
              <a:buFont typeface="Arial" panose="020B0604020202020204" pitchFamily="34" charset="0"/>
              <a:buChar char="•"/>
            </a:pPr>
            <a:r>
              <a:rPr lang="de-AT" dirty="0"/>
              <a:t>Selbstberechnung der Steuern</a:t>
            </a:r>
          </a:p>
          <a:p>
            <a:pPr marL="285750" indent="-285750">
              <a:lnSpc>
                <a:spcPct val="150000"/>
              </a:lnSpc>
              <a:buFont typeface="Arial" panose="020B0604020202020204" pitchFamily="34" charset="0"/>
              <a:buChar char="•"/>
            </a:pPr>
            <a:r>
              <a:rPr lang="de-AT" dirty="0"/>
              <a:t>Treuhändige Verwahrung des Kaufpreises </a:t>
            </a:r>
          </a:p>
          <a:p>
            <a:pPr>
              <a:lnSpc>
                <a:spcPct val="150000"/>
              </a:lnSpc>
            </a:pPr>
            <a:endParaRPr lang="de-AT" dirty="0"/>
          </a:p>
          <a:p>
            <a:pPr>
              <a:lnSpc>
                <a:spcPct val="150000"/>
              </a:lnSpc>
            </a:pPr>
            <a:endParaRPr lang="de-AT" dirty="0"/>
          </a:p>
          <a:p>
            <a:r>
              <a:rPr lang="de-AT" b="1" dirty="0">
                <a:solidFill>
                  <a:srgbClr val="002341"/>
                </a:solidFill>
                <a:latin typeface="Arial" panose="020B0604020202020204" pitchFamily="34" charset="0"/>
              </a:rPr>
              <a:t> </a:t>
            </a:r>
          </a:p>
        </p:txBody>
      </p:sp>
    </p:spTree>
    <p:extLst>
      <p:ext uri="{BB962C8B-B14F-4D97-AF65-F5344CB8AC3E}">
        <p14:creationId xmlns:p14="http://schemas.microsoft.com/office/powerpoint/2010/main" val="52322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a:xfrm>
            <a:off x="839015" y="932436"/>
            <a:ext cx="10099279" cy="1401230"/>
          </a:xfrm>
        </p:spPr>
        <p:txBody>
          <a:bodyPr>
            <a:normAutofit/>
          </a:bodyPr>
          <a:lstStyle/>
          <a:p>
            <a:r>
              <a:rPr lang="de-AT" sz="4400" dirty="0"/>
              <a:t>Unternehmen</a:t>
            </a:r>
          </a:p>
        </p:txBody>
      </p:sp>
      <p:sp>
        <p:nvSpPr>
          <p:cNvPr id="3" name="Inhaltsplatzhalter 2"/>
          <p:cNvSpPr>
            <a:spLocks noGrp="1"/>
          </p:cNvSpPr>
          <p:nvPr>
            <p:ph sz="half" idx="1"/>
          </p:nvPr>
        </p:nvSpPr>
        <p:spPr>
          <a:xfrm>
            <a:off x="839015" y="1781575"/>
            <a:ext cx="10515601" cy="4162025"/>
          </a:xfrm>
        </p:spPr>
        <p:txBody>
          <a:bodyPr>
            <a:noAutofit/>
          </a:bodyPr>
          <a:lstStyle/>
          <a:p>
            <a:r>
              <a:rPr lang="de-AT" dirty="0"/>
              <a:t>Das Unternehmens- und Gesellschaftsrecht ist eines der wichtigsten Aufgabengebiete der österreichischen </a:t>
            </a:r>
            <a:r>
              <a:rPr lang="de-AT" dirty="0" err="1"/>
              <a:t>Nota:innen</a:t>
            </a:r>
            <a:r>
              <a:rPr lang="de-AT" dirty="0"/>
              <a:t>. Sie verfassen alle zur Gründung eines Unternehmens notwendigen Urkunden und Eingaben und erledigen alle Schritte - bis zur Eintragung oder Änderung im Firmenbuch. Darüber hinaus stehen </a:t>
            </a:r>
            <a:r>
              <a:rPr lang="de-AT" dirty="0" err="1"/>
              <a:t>Notar:innen</a:t>
            </a:r>
            <a:r>
              <a:rPr lang="de-AT" dirty="0"/>
              <a:t> </a:t>
            </a:r>
            <a:r>
              <a:rPr lang="de-AT" dirty="0" err="1"/>
              <a:t>Unternehmer:innen</a:t>
            </a:r>
            <a:r>
              <a:rPr lang="de-AT" dirty="0"/>
              <a:t> als objektive und erfahrene </a:t>
            </a:r>
            <a:r>
              <a:rPr lang="de-AT" dirty="0" err="1"/>
              <a:t>Berater:innen</a:t>
            </a:r>
            <a:r>
              <a:rPr lang="de-AT" dirty="0"/>
              <a:t> zur Verfügung. </a:t>
            </a:r>
          </a:p>
          <a:p>
            <a:pPr marL="285750" indent="-285750">
              <a:lnSpc>
                <a:spcPct val="150000"/>
              </a:lnSpc>
              <a:buFont typeface="Arial" panose="020B0604020202020204" pitchFamily="34" charset="0"/>
              <a:buChar char="•"/>
            </a:pPr>
            <a:r>
              <a:rPr lang="de-AT" dirty="0"/>
              <a:t>Beratung für </a:t>
            </a:r>
            <a:r>
              <a:rPr lang="de-AT" dirty="0" err="1"/>
              <a:t>Käufer:innen</a:t>
            </a:r>
            <a:r>
              <a:rPr lang="de-AT" dirty="0"/>
              <a:t> und </a:t>
            </a:r>
            <a:r>
              <a:rPr lang="de-AT" dirty="0" err="1"/>
              <a:t>Verkäufer:innen</a:t>
            </a:r>
            <a:endParaRPr lang="de-AT" dirty="0"/>
          </a:p>
          <a:p>
            <a:pPr marL="285750" indent="-285750">
              <a:lnSpc>
                <a:spcPct val="150000"/>
              </a:lnSpc>
              <a:buFont typeface="Arial" panose="020B0604020202020204" pitchFamily="34" charset="0"/>
              <a:buChar char="•"/>
            </a:pPr>
            <a:r>
              <a:rPr lang="de-AT" dirty="0"/>
              <a:t>Einsicht und Eintragung Grundbuch</a:t>
            </a:r>
          </a:p>
          <a:p>
            <a:pPr marL="285750" indent="-285750">
              <a:lnSpc>
                <a:spcPct val="150000"/>
              </a:lnSpc>
              <a:buFont typeface="Arial" panose="020B0604020202020204" pitchFamily="34" charset="0"/>
              <a:buChar char="•"/>
            </a:pPr>
            <a:r>
              <a:rPr lang="de-AT" dirty="0"/>
              <a:t>Erstellung Vertragstext</a:t>
            </a:r>
          </a:p>
          <a:p>
            <a:pPr marL="285750" indent="-285750">
              <a:lnSpc>
                <a:spcPct val="150000"/>
              </a:lnSpc>
              <a:buFont typeface="Arial" panose="020B0604020202020204" pitchFamily="34" charset="0"/>
              <a:buChar char="•"/>
            </a:pPr>
            <a:r>
              <a:rPr lang="de-AT" dirty="0"/>
              <a:t>Beglaubigung der Unterschriften</a:t>
            </a:r>
          </a:p>
          <a:p>
            <a:pPr marL="285750" indent="-285750">
              <a:lnSpc>
                <a:spcPct val="150000"/>
              </a:lnSpc>
              <a:buFont typeface="Arial" panose="020B0604020202020204" pitchFamily="34" charset="0"/>
              <a:buChar char="•"/>
            </a:pPr>
            <a:r>
              <a:rPr lang="de-AT" dirty="0"/>
              <a:t>Selbstberechnung der Steuern</a:t>
            </a:r>
          </a:p>
          <a:p>
            <a:pPr marL="285750" indent="-285750">
              <a:lnSpc>
                <a:spcPct val="150000"/>
              </a:lnSpc>
              <a:buFont typeface="Arial" panose="020B0604020202020204" pitchFamily="34" charset="0"/>
              <a:buChar char="•"/>
            </a:pPr>
            <a:r>
              <a:rPr lang="de-AT" dirty="0"/>
              <a:t>Treuhändige Verwahrung des Kaufpreises </a:t>
            </a:r>
          </a:p>
          <a:p>
            <a:pPr>
              <a:lnSpc>
                <a:spcPct val="150000"/>
              </a:lnSpc>
            </a:pPr>
            <a:endParaRPr lang="de-AT" dirty="0"/>
          </a:p>
          <a:p>
            <a:pPr>
              <a:lnSpc>
                <a:spcPct val="150000"/>
              </a:lnSpc>
            </a:pPr>
            <a:endParaRPr lang="de-AT" dirty="0"/>
          </a:p>
          <a:p>
            <a:r>
              <a:rPr lang="de-AT" b="1" dirty="0">
                <a:solidFill>
                  <a:srgbClr val="002341"/>
                </a:solidFill>
                <a:latin typeface="Arial" panose="020B0604020202020204" pitchFamily="34" charset="0"/>
              </a:rPr>
              <a:t> </a:t>
            </a:r>
          </a:p>
        </p:txBody>
      </p:sp>
    </p:spTree>
    <p:extLst>
      <p:ext uri="{BB962C8B-B14F-4D97-AF65-F5344CB8AC3E}">
        <p14:creationId xmlns:p14="http://schemas.microsoft.com/office/powerpoint/2010/main" val="4117935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20"/>
          </p:nvPr>
        </p:nvSpPr>
        <p:spPr>
          <a:xfrm>
            <a:off x="811649" y="1079084"/>
            <a:ext cx="9344072" cy="1384247"/>
          </a:xfrm>
        </p:spPr>
        <p:txBody>
          <a:bodyPr/>
          <a:lstStyle/>
          <a:p>
            <a:r>
              <a:rPr lang="de-AT" dirty="0"/>
              <a:t>Digitale Rechtsdienstleistungen</a:t>
            </a:r>
          </a:p>
        </p:txBody>
      </p:sp>
      <p:sp>
        <p:nvSpPr>
          <p:cNvPr id="6" name="Inhaltsplatzhalter 5"/>
          <p:cNvSpPr>
            <a:spLocks noGrp="1"/>
          </p:cNvSpPr>
          <p:nvPr>
            <p:ph sz="half" idx="4294967295"/>
          </p:nvPr>
        </p:nvSpPr>
        <p:spPr>
          <a:xfrm>
            <a:off x="839016" y="2153494"/>
            <a:ext cx="9551988" cy="3838575"/>
          </a:xfrm>
        </p:spPr>
        <p:txBody>
          <a:bodyPr>
            <a:normAutofit/>
          </a:bodyPr>
          <a:lstStyle/>
          <a:p>
            <a:pPr marL="285750" indent="-285750">
              <a:buFont typeface="Arial" panose="020B0604020202020204" pitchFamily="34" charset="0"/>
              <a:buChar char="•"/>
            </a:pPr>
            <a:r>
              <a:rPr lang="de-AT" sz="1800" dirty="0"/>
              <a:t>Seit Dezember 2020 sind notarielle Dienstleistungen auch online digital möglich (§ 90a NO)</a:t>
            </a:r>
          </a:p>
          <a:p>
            <a:pPr marL="285750" indent="-285750">
              <a:buFont typeface="Arial" panose="020B0604020202020204" pitchFamily="34" charset="0"/>
              <a:buChar char="•"/>
            </a:pPr>
            <a:r>
              <a:rPr lang="de-AT" sz="1800" dirty="0"/>
              <a:t>Notarielle Protokolle, Notariatsakte, Beglaubigungen und Beglaubigungen mittels Anerkennungserklärung</a:t>
            </a:r>
          </a:p>
          <a:p>
            <a:pPr marL="285750" indent="-285750">
              <a:buFont typeface="Arial" panose="020B0604020202020204" pitchFamily="34" charset="0"/>
              <a:buChar char="•"/>
            </a:pPr>
            <a:r>
              <a:rPr lang="de-AT" sz="1800" dirty="0"/>
              <a:t>Ausgenommen: Testamente und sonstige letztwillige Verfügungen</a:t>
            </a:r>
          </a:p>
          <a:p>
            <a:pPr marL="285750" indent="-285750">
              <a:buFont typeface="Arial" panose="020B0604020202020204" pitchFamily="34" charset="0"/>
              <a:buChar char="•"/>
            </a:pPr>
            <a:endParaRPr lang="de-AT" sz="1800" dirty="0"/>
          </a:p>
        </p:txBody>
      </p:sp>
      <p:grpSp>
        <p:nvGrpSpPr>
          <p:cNvPr id="20" name="Gruppieren 19">
            <a:extLst>
              <a:ext uri="{FF2B5EF4-FFF2-40B4-BE49-F238E27FC236}">
                <a16:creationId xmlns:a16="http://schemas.microsoft.com/office/drawing/2014/main" id="{1D0DEEDB-494F-4BA8-8C33-04CF239266BD}"/>
              </a:ext>
            </a:extLst>
          </p:cNvPr>
          <p:cNvGrpSpPr/>
          <p:nvPr/>
        </p:nvGrpSpPr>
        <p:grpSpPr>
          <a:xfrm>
            <a:off x="1103962" y="3917030"/>
            <a:ext cx="8819539" cy="431800"/>
            <a:chOff x="-327376" y="0"/>
            <a:chExt cx="11051620" cy="775986"/>
          </a:xfrm>
        </p:grpSpPr>
        <p:sp>
          <p:nvSpPr>
            <p:cNvPr id="25" name="Pfeil: Chevron 22">
              <a:extLst>
                <a:ext uri="{FF2B5EF4-FFF2-40B4-BE49-F238E27FC236}">
                  <a16:creationId xmlns:a16="http://schemas.microsoft.com/office/drawing/2014/main" id="{4297933C-2042-4E50-9119-DEDE9CFEFC5D}"/>
                </a:ext>
              </a:extLst>
            </p:cNvPr>
            <p:cNvSpPr/>
            <p:nvPr/>
          </p:nvSpPr>
          <p:spPr>
            <a:xfrm>
              <a:off x="-327376" y="2"/>
              <a:ext cx="2706661" cy="775982"/>
            </a:xfrm>
            <a:prstGeom prst="chevron">
              <a:avLst/>
            </a:prstGeom>
            <a:solidFill>
              <a:srgbClr val="00234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DE" sz="1050" b="1" kern="1200" dirty="0">
                  <a:solidFill>
                    <a:srgbClr val="FFFFFF"/>
                  </a:solidFill>
                  <a:effectLst/>
                  <a:ea typeface="Times New Roman" panose="02020603050405020304" pitchFamily="18" charset="0"/>
                  <a:cs typeface="Times New Roman" panose="02020603050405020304" pitchFamily="18" charset="0"/>
                </a:rPr>
                <a:t>Identifikation</a:t>
              </a:r>
              <a:endParaRPr lang="de-AT" sz="1050" dirty="0">
                <a:effectLst/>
                <a:latin typeface="Times New Roman" panose="02020603050405020304" pitchFamily="18" charset="0"/>
                <a:ea typeface="Times New Roman" panose="02020603050405020304" pitchFamily="18" charset="0"/>
              </a:endParaRPr>
            </a:p>
          </p:txBody>
        </p:sp>
        <p:sp>
          <p:nvSpPr>
            <p:cNvPr id="26" name="Pfeil: Chevron 23">
              <a:extLst>
                <a:ext uri="{FF2B5EF4-FFF2-40B4-BE49-F238E27FC236}">
                  <a16:creationId xmlns:a16="http://schemas.microsoft.com/office/drawing/2014/main" id="{E661F653-A3EC-4E20-A8D2-1D3F149DB1F1}"/>
                </a:ext>
              </a:extLst>
            </p:cNvPr>
            <p:cNvSpPr/>
            <p:nvPr/>
          </p:nvSpPr>
          <p:spPr>
            <a:xfrm>
              <a:off x="2454122" y="4"/>
              <a:ext cx="2706661" cy="775982"/>
            </a:xfrm>
            <a:prstGeom prst="chevron">
              <a:avLst/>
            </a:prstGeom>
            <a:solidFill>
              <a:srgbClr val="4F8AA3"/>
            </a:solidFill>
            <a:ln>
              <a:solidFill>
                <a:srgbClr val="4F8A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AT" sz="1050" b="1" dirty="0">
                  <a:effectLst/>
                  <a:ea typeface="Times New Roman" panose="02020603050405020304" pitchFamily="18" charset="0"/>
                </a:rPr>
                <a:t>Beratung/ Vorbereitung der Urkunde(n)</a:t>
              </a:r>
              <a:endParaRPr lang="de-AT" sz="1050" dirty="0">
                <a:effectLst/>
                <a:latin typeface="Times New Roman" panose="02020603050405020304" pitchFamily="18" charset="0"/>
                <a:ea typeface="Times New Roman" panose="02020603050405020304" pitchFamily="18" charset="0"/>
              </a:endParaRPr>
            </a:p>
          </p:txBody>
        </p:sp>
        <p:sp>
          <p:nvSpPr>
            <p:cNvPr id="27" name="Pfeil: Chevron 24">
              <a:extLst>
                <a:ext uri="{FF2B5EF4-FFF2-40B4-BE49-F238E27FC236}">
                  <a16:creationId xmlns:a16="http://schemas.microsoft.com/office/drawing/2014/main" id="{50352911-0164-44C2-85DC-C4E4EBAE5FA9}"/>
                </a:ext>
              </a:extLst>
            </p:cNvPr>
            <p:cNvSpPr/>
            <p:nvPr/>
          </p:nvSpPr>
          <p:spPr>
            <a:xfrm>
              <a:off x="5235946" y="2"/>
              <a:ext cx="2706661" cy="775982"/>
            </a:xfrm>
            <a:prstGeom prst="chevron">
              <a:avLst/>
            </a:prstGeom>
            <a:solidFill>
              <a:srgbClr val="63AACA"/>
            </a:solidFill>
            <a:ln>
              <a:solidFill>
                <a:srgbClr val="63AA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de-DE" sz="1050" b="1" kern="1200" dirty="0">
                  <a:solidFill>
                    <a:srgbClr val="FFFFFF"/>
                  </a:solidFill>
                  <a:effectLst/>
                  <a:ea typeface="Times New Roman" panose="02020603050405020304" pitchFamily="18" charset="0"/>
                  <a:cs typeface="Times New Roman" panose="02020603050405020304" pitchFamily="18" charset="0"/>
                </a:rPr>
                <a:t>Digitale Signatur</a:t>
              </a:r>
              <a:endParaRPr lang="de-AT" sz="1050" dirty="0">
                <a:effectLst/>
                <a:latin typeface="Times New Roman" panose="02020603050405020304" pitchFamily="18" charset="0"/>
                <a:ea typeface="Times New Roman" panose="02020603050405020304" pitchFamily="18" charset="0"/>
              </a:endParaRPr>
            </a:p>
          </p:txBody>
        </p:sp>
        <p:sp>
          <p:nvSpPr>
            <p:cNvPr id="28" name="Pfeil: Chevron 25">
              <a:extLst>
                <a:ext uri="{FF2B5EF4-FFF2-40B4-BE49-F238E27FC236}">
                  <a16:creationId xmlns:a16="http://schemas.microsoft.com/office/drawing/2014/main" id="{F1D1E65A-A15A-4720-9D4B-5B68BEECF084}"/>
                </a:ext>
              </a:extLst>
            </p:cNvPr>
            <p:cNvSpPr/>
            <p:nvPr/>
          </p:nvSpPr>
          <p:spPr>
            <a:xfrm>
              <a:off x="8017583" y="0"/>
              <a:ext cx="2706661" cy="775982"/>
            </a:xfrm>
            <a:prstGeom prst="chevron">
              <a:avLst/>
            </a:prstGeom>
            <a:solidFill>
              <a:srgbClr val="8DC899"/>
            </a:solidFill>
            <a:ln>
              <a:solidFill>
                <a:srgbClr val="8DC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de-DE" sz="1050" b="1" kern="1200" dirty="0">
                  <a:solidFill>
                    <a:srgbClr val="FFFFFF"/>
                  </a:solidFill>
                  <a:effectLst/>
                  <a:ea typeface="Times New Roman" panose="02020603050405020304" pitchFamily="18" charset="0"/>
                  <a:cs typeface="Times New Roman" panose="02020603050405020304" pitchFamily="18" charset="0"/>
                </a:rPr>
                <a:t>Weitere Verarbeitung in der Kanzlei</a:t>
              </a:r>
              <a:endParaRPr lang="de-AT" sz="1050" dirty="0">
                <a:effectLst/>
                <a:latin typeface="Times New Roman" panose="02020603050405020304" pitchFamily="18" charset="0"/>
                <a:ea typeface="Times New Roman" panose="02020603050405020304" pitchFamily="18" charset="0"/>
              </a:endParaRPr>
            </a:p>
          </p:txBody>
        </p:sp>
      </p:grpSp>
      <p:sp>
        <p:nvSpPr>
          <p:cNvPr id="21" name="Textfeld 2"/>
          <p:cNvSpPr txBox="1">
            <a:spLocks noChangeArrowheads="1"/>
          </p:cNvSpPr>
          <p:nvPr/>
        </p:nvSpPr>
        <p:spPr bwMode="auto">
          <a:xfrm>
            <a:off x="1175601" y="4450670"/>
            <a:ext cx="1933759" cy="1257300"/>
          </a:xfrm>
          <a:prstGeom prst="rect">
            <a:avLst/>
          </a:prstGeom>
          <a:solidFill>
            <a:srgbClr val="FFFFFF"/>
          </a:solidFill>
          <a:ln w="19050">
            <a:solidFill>
              <a:srgbClr val="002341"/>
            </a:solidFill>
            <a:miter lim="800000"/>
            <a:headEnd/>
            <a:tailEnd/>
          </a:ln>
        </p:spPr>
        <p:txBody>
          <a:bodyPr rot="0" vert="horz" wrap="square" lIns="91440" tIns="45720" rIns="91440" bIns="45720" anchor="t" anchorCtr="0">
            <a:noAutofit/>
          </a:bodyPr>
          <a:lstStyle/>
          <a:p>
            <a:pPr>
              <a:lnSpc>
                <a:spcPct val="107000"/>
              </a:lnSpc>
              <a:spcAft>
                <a:spcPts val="800"/>
              </a:spcAft>
            </a:pPr>
            <a:r>
              <a:rPr lang="de-AT" sz="1100" dirty="0">
                <a:effectLst/>
                <a:latin typeface="Calibri" panose="020F0502020204030204" pitchFamily="34" charset="0"/>
                <a:ea typeface="Calibri" panose="020F0502020204030204" pitchFamily="34" charset="0"/>
                <a:cs typeface="Times New Roman" panose="02020603050405020304" pitchFamily="18" charset="0"/>
              </a:rPr>
              <a:t>Videoidentifikation der </a:t>
            </a:r>
            <a:r>
              <a:rPr lang="de-AT" sz="1100" dirty="0" err="1">
                <a:effectLst/>
                <a:latin typeface="Calibri" panose="020F0502020204030204" pitchFamily="34" charset="0"/>
                <a:ea typeface="Calibri" panose="020F0502020204030204" pitchFamily="34" charset="0"/>
                <a:cs typeface="Times New Roman" panose="02020603050405020304" pitchFamily="18" charset="0"/>
              </a:rPr>
              <a:t>Klient:innen</a:t>
            </a:r>
            <a:r>
              <a:rPr lang="de-AT" sz="1100" dirty="0">
                <a:effectLst/>
                <a:latin typeface="Calibri" panose="020F0502020204030204" pitchFamily="34" charset="0"/>
                <a:ea typeface="Calibri" panose="020F0502020204030204" pitchFamily="34" charset="0"/>
                <a:cs typeface="Times New Roman" panose="02020603050405020304" pitchFamily="18" charset="0"/>
              </a:rPr>
              <a:t> laut NEIV; allenfalls Ausstellung qualifizierter elektronischer Signaturen, wenn notwendig</a:t>
            </a:r>
          </a:p>
        </p:txBody>
      </p:sp>
      <p:sp>
        <p:nvSpPr>
          <p:cNvPr id="22" name="Textfeld 2"/>
          <p:cNvSpPr txBox="1">
            <a:spLocks noChangeArrowheads="1"/>
          </p:cNvSpPr>
          <p:nvPr/>
        </p:nvSpPr>
        <p:spPr bwMode="auto">
          <a:xfrm>
            <a:off x="3395176" y="4450670"/>
            <a:ext cx="1934018" cy="1257300"/>
          </a:xfrm>
          <a:prstGeom prst="rect">
            <a:avLst/>
          </a:prstGeom>
          <a:solidFill>
            <a:srgbClr val="FFFFFF"/>
          </a:solidFill>
          <a:ln w="19050">
            <a:solidFill>
              <a:srgbClr val="4F8AA3"/>
            </a:solidFill>
            <a:miter lim="800000"/>
            <a:headEnd/>
            <a:tailEnd/>
          </a:ln>
        </p:spPr>
        <p:txBody>
          <a:bodyPr rot="0" vert="horz" wrap="square" lIns="91440" tIns="45720" rIns="91440" bIns="45720" anchor="t" anchorCtr="0">
            <a:noAutofit/>
          </a:bodyPr>
          <a:lstStyle/>
          <a:p>
            <a:pPr>
              <a:lnSpc>
                <a:spcPct val="107000"/>
              </a:lnSpc>
              <a:spcAft>
                <a:spcPts val="800"/>
              </a:spcAft>
            </a:pPr>
            <a:r>
              <a:rPr lang="de-AT" sz="1100" dirty="0">
                <a:effectLst/>
                <a:latin typeface="Calibri" panose="020F0502020204030204" pitchFamily="34" charset="0"/>
                <a:ea typeface="Calibri" panose="020F0502020204030204" pitchFamily="34" charset="0"/>
                <a:cs typeface="Times New Roman" panose="02020603050405020304" pitchFamily="18" charset="0"/>
              </a:rPr>
              <a:t>Vorbereitung der Urkunden/ zu unterfertigenden Dokumente; Beratung – allenfalls per Videokonferenz</a:t>
            </a:r>
          </a:p>
        </p:txBody>
      </p:sp>
      <p:sp>
        <p:nvSpPr>
          <p:cNvPr id="23" name="Textfeld 2"/>
          <p:cNvSpPr txBox="1">
            <a:spLocks noChangeArrowheads="1"/>
          </p:cNvSpPr>
          <p:nvPr/>
        </p:nvSpPr>
        <p:spPr bwMode="auto">
          <a:xfrm>
            <a:off x="5615010" y="4450670"/>
            <a:ext cx="1933870" cy="1249680"/>
          </a:xfrm>
          <a:prstGeom prst="rect">
            <a:avLst/>
          </a:prstGeom>
          <a:solidFill>
            <a:srgbClr val="FFFFFF"/>
          </a:solidFill>
          <a:ln w="19050">
            <a:solidFill>
              <a:srgbClr val="63AACA"/>
            </a:solidFill>
            <a:miter lim="800000"/>
            <a:headEnd/>
            <a:tailEnd/>
          </a:ln>
        </p:spPr>
        <p:txBody>
          <a:bodyPr rot="0" vert="horz" wrap="square" lIns="91440" tIns="45720" rIns="91440" bIns="45720" anchor="t" anchorCtr="0">
            <a:noAutofit/>
          </a:bodyPr>
          <a:lstStyle/>
          <a:p>
            <a:pPr>
              <a:lnSpc>
                <a:spcPct val="107000"/>
              </a:lnSpc>
              <a:spcAft>
                <a:spcPts val="800"/>
              </a:spcAft>
            </a:pPr>
            <a:r>
              <a:rPr lang="de-AT" sz="1100" dirty="0">
                <a:effectLst/>
                <a:latin typeface="Calibri" panose="020F0502020204030204" pitchFamily="34" charset="0"/>
                <a:ea typeface="Calibri" panose="020F0502020204030204" pitchFamily="34" charset="0"/>
                <a:cs typeface="Times New Roman" panose="02020603050405020304" pitchFamily="18" charset="0"/>
              </a:rPr>
              <a:t>Digitale Unterfertigung der Urkunden/ Dokumente durch die </a:t>
            </a:r>
            <a:r>
              <a:rPr lang="de-AT" sz="1100" dirty="0" err="1">
                <a:effectLst/>
                <a:latin typeface="Calibri" panose="020F0502020204030204" pitchFamily="34" charset="0"/>
                <a:ea typeface="Calibri" panose="020F0502020204030204" pitchFamily="34" charset="0"/>
                <a:cs typeface="Times New Roman" panose="02020603050405020304" pitchFamily="18" charset="0"/>
              </a:rPr>
              <a:t>Klient:innen</a:t>
            </a:r>
            <a:r>
              <a:rPr lang="de-AT" sz="1100" dirty="0">
                <a:effectLst/>
                <a:latin typeface="Calibri" panose="020F0502020204030204" pitchFamily="34" charset="0"/>
                <a:ea typeface="Calibri" panose="020F0502020204030204" pitchFamily="34" charset="0"/>
                <a:cs typeface="Times New Roman" panose="02020603050405020304" pitchFamily="18" charset="0"/>
              </a:rPr>
              <a:t> im Rahmen einer Videokonferenz</a:t>
            </a:r>
          </a:p>
        </p:txBody>
      </p:sp>
      <p:sp>
        <p:nvSpPr>
          <p:cNvPr id="24" name="Textfeld 2"/>
          <p:cNvSpPr txBox="1">
            <a:spLocks noChangeArrowheads="1"/>
          </p:cNvSpPr>
          <p:nvPr/>
        </p:nvSpPr>
        <p:spPr bwMode="auto">
          <a:xfrm>
            <a:off x="7834696" y="4458290"/>
            <a:ext cx="1951582" cy="1242060"/>
          </a:xfrm>
          <a:prstGeom prst="rect">
            <a:avLst/>
          </a:prstGeom>
          <a:solidFill>
            <a:srgbClr val="FFFFFF"/>
          </a:solidFill>
          <a:ln w="19050">
            <a:solidFill>
              <a:srgbClr val="8DC899"/>
            </a:solidFill>
            <a:miter lim="800000"/>
            <a:headEnd/>
            <a:tailEnd/>
          </a:ln>
        </p:spPr>
        <p:txBody>
          <a:bodyPr rot="0" vert="horz" wrap="square" lIns="91440" tIns="45720" rIns="91440" bIns="45720" anchor="t" anchorCtr="0">
            <a:noAutofit/>
          </a:bodyPr>
          <a:lstStyle/>
          <a:p>
            <a:pPr>
              <a:lnSpc>
                <a:spcPct val="107000"/>
              </a:lnSpc>
              <a:spcAft>
                <a:spcPts val="800"/>
              </a:spcAft>
            </a:pPr>
            <a:r>
              <a:rPr lang="de-AT" sz="1100" dirty="0">
                <a:effectLst/>
                <a:latin typeface="Calibri" panose="020F0502020204030204" pitchFamily="34" charset="0"/>
                <a:ea typeface="Calibri" panose="020F0502020204030204" pitchFamily="34" charset="0"/>
                <a:cs typeface="Times New Roman" panose="02020603050405020304" pitchFamily="18" charset="0"/>
              </a:rPr>
              <a:t>Beurkundungssignatur der </a:t>
            </a:r>
            <a:r>
              <a:rPr lang="de-AT" sz="1100" dirty="0" err="1">
                <a:effectLst/>
                <a:latin typeface="Calibri" panose="020F0502020204030204" pitchFamily="34" charset="0"/>
                <a:ea typeface="Calibri" panose="020F0502020204030204" pitchFamily="34" charset="0"/>
                <a:cs typeface="Times New Roman" panose="02020603050405020304" pitchFamily="18" charset="0"/>
              </a:rPr>
              <a:t>Notar:in</a:t>
            </a:r>
            <a:r>
              <a:rPr lang="de-AT" sz="1100" dirty="0">
                <a:effectLst/>
                <a:latin typeface="Calibri" panose="020F0502020204030204" pitchFamily="34" charset="0"/>
                <a:ea typeface="Calibri" panose="020F0502020204030204" pitchFamily="34" charset="0"/>
                <a:cs typeface="Times New Roman" panose="02020603050405020304" pitchFamily="18" charset="0"/>
              </a:rPr>
              <a:t>; Verspeichern der Urkunden in cyberDOC,  weiterer Einsatz wie bisher (z.B. Eingabe an Grund- oder Firmenbuch)</a:t>
            </a:r>
          </a:p>
        </p:txBody>
      </p:sp>
    </p:spTree>
    <p:extLst>
      <p:ext uri="{BB962C8B-B14F-4D97-AF65-F5344CB8AC3E}">
        <p14:creationId xmlns:p14="http://schemas.microsoft.com/office/powerpoint/2010/main" val="4240966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20"/>
          </p:nvPr>
        </p:nvSpPr>
        <p:spPr/>
        <p:txBody>
          <a:bodyPr>
            <a:normAutofit fontScale="77500" lnSpcReduction="20000"/>
          </a:bodyPr>
          <a:lstStyle/>
          <a:p>
            <a:pPr>
              <a:lnSpc>
                <a:spcPct val="110000"/>
              </a:lnSpc>
            </a:pPr>
            <a:r>
              <a:rPr lang="de-AT" sz="4800" dirty="0"/>
              <a:t>Dienstleistungen, Organisation und Einrichtungen im österreichischen Notariat</a:t>
            </a:r>
            <a:endParaRPr lang="de-AT" dirty="0"/>
          </a:p>
        </p:txBody>
      </p:sp>
      <p:sp>
        <p:nvSpPr>
          <p:cNvPr id="8" name="Inhaltsplatzhalter 2"/>
          <p:cNvSpPr>
            <a:spLocks noGrp="1"/>
          </p:cNvSpPr>
          <p:nvPr>
            <p:ph sz="half" idx="4294967295"/>
          </p:nvPr>
        </p:nvSpPr>
        <p:spPr>
          <a:xfrm>
            <a:off x="839016" y="2181404"/>
            <a:ext cx="9551988" cy="3838575"/>
          </a:xfrm>
        </p:spPr>
        <p:txBody>
          <a:bodyPr>
            <a:normAutofit/>
          </a:bodyPr>
          <a:lstStyle/>
          <a:p>
            <a:pPr marL="2200" indent="0">
              <a:buNone/>
            </a:pPr>
            <a:r>
              <a:rPr lang="de-DE" sz="2000" b="1" dirty="0"/>
              <a:t>ÖSTERREICHISCHE NOTARIATSKAMMER</a:t>
            </a:r>
            <a:br>
              <a:rPr lang="de-DE" sz="2000" b="1" dirty="0"/>
            </a:br>
            <a:endParaRPr lang="de-DE" sz="2000" b="1" dirty="0"/>
          </a:p>
          <a:p>
            <a:pPr lvl="1"/>
            <a:r>
              <a:rPr lang="de-AT" sz="1800" dirty="0"/>
              <a:t>Österreichische Notariatskammer</a:t>
            </a:r>
          </a:p>
          <a:p>
            <a:pPr lvl="1"/>
            <a:r>
              <a:rPr lang="de-AT" sz="1800" dirty="0"/>
              <a:t>6 Länderkammern</a:t>
            </a:r>
          </a:p>
          <a:p>
            <a:pPr lvl="1"/>
            <a:r>
              <a:rPr lang="de-AT" sz="1800" dirty="0"/>
              <a:t>Fachausschüsse der Österreichischen Notariatskammer</a:t>
            </a:r>
          </a:p>
          <a:p>
            <a:pPr lvl="1"/>
            <a:r>
              <a:rPr lang="de-AT" sz="1800" dirty="0"/>
              <a:t>Uwe-Kirschner-Forschungsinstitut</a:t>
            </a:r>
          </a:p>
          <a:p>
            <a:pPr lvl="1"/>
            <a:r>
              <a:rPr lang="de-AT" sz="1800" dirty="0"/>
              <a:t>Österreichische Notariatsakademie</a:t>
            </a:r>
          </a:p>
          <a:p>
            <a:pPr lvl="1"/>
            <a:r>
              <a:rPr lang="de-AT" sz="1800" dirty="0"/>
              <a:t>Österreichisches Notarinstitut</a:t>
            </a:r>
          </a:p>
          <a:p>
            <a:pPr lvl="1"/>
            <a:r>
              <a:rPr lang="de-AT" sz="1800" dirty="0"/>
              <a:t>Büro Brüssel</a:t>
            </a:r>
          </a:p>
          <a:p>
            <a:pPr lvl="1"/>
            <a:r>
              <a:rPr lang="de-AT" sz="1800" dirty="0"/>
              <a:t>Beteiligung an der Notartreuhandbank AG</a:t>
            </a:r>
          </a:p>
        </p:txBody>
      </p:sp>
    </p:spTree>
    <p:extLst>
      <p:ext uri="{BB962C8B-B14F-4D97-AF65-F5344CB8AC3E}">
        <p14:creationId xmlns:p14="http://schemas.microsoft.com/office/powerpoint/2010/main" val="2400583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20"/>
          </p:nvPr>
        </p:nvSpPr>
        <p:spPr/>
        <p:txBody>
          <a:bodyPr>
            <a:noAutofit/>
          </a:bodyPr>
          <a:lstStyle/>
          <a:p>
            <a:r>
              <a:rPr lang="de-AT" sz="3600" dirty="0"/>
              <a:t>Dienstleistungen, Organisation und Einrichtungen im österreichischen Notariat</a:t>
            </a:r>
          </a:p>
        </p:txBody>
      </p:sp>
      <p:sp>
        <p:nvSpPr>
          <p:cNvPr id="7" name="Inhaltsplatzhalter 2"/>
          <p:cNvSpPr>
            <a:spLocks noGrp="1"/>
          </p:cNvSpPr>
          <p:nvPr>
            <p:ph sz="half" idx="4294967295"/>
          </p:nvPr>
        </p:nvSpPr>
        <p:spPr>
          <a:xfrm>
            <a:off x="923026" y="1894636"/>
            <a:ext cx="9551988" cy="3838575"/>
          </a:xfrm>
        </p:spPr>
        <p:txBody>
          <a:bodyPr>
            <a:normAutofit fontScale="92500" lnSpcReduction="10000"/>
          </a:bodyPr>
          <a:lstStyle/>
          <a:p>
            <a:pPr marL="2200" indent="0">
              <a:buNone/>
            </a:pPr>
            <a:r>
              <a:rPr lang="de-DE" b="1" dirty="0"/>
              <a:t>ÖGIZIN GMBH</a:t>
            </a:r>
            <a:br>
              <a:rPr lang="de-DE" b="1" dirty="0"/>
            </a:br>
            <a:endParaRPr lang="de-DE" b="1" dirty="0"/>
          </a:p>
          <a:p>
            <a:pPr lvl="1"/>
            <a:r>
              <a:rPr lang="de-AT" sz="1900" dirty="0"/>
              <a:t>IT-Dienstleistungen</a:t>
            </a:r>
          </a:p>
          <a:p>
            <a:pPr lvl="2"/>
            <a:r>
              <a:rPr lang="de-AT" sz="1900" dirty="0"/>
              <a:t>Österreichisches Zentrales Testamentsregister</a:t>
            </a:r>
          </a:p>
          <a:p>
            <a:pPr lvl="2"/>
            <a:r>
              <a:rPr lang="de-AT" sz="1900" dirty="0"/>
              <a:t>Treuhandregister</a:t>
            </a:r>
          </a:p>
          <a:p>
            <a:pPr lvl="2"/>
            <a:r>
              <a:rPr lang="de-AT" sz="1900" dirty="0"/>
              <a:t>Österreichisches Zentrales Vertretungsverzeichnis</a:t>
            </a:r>
          </a:p>
          <a:p>
            <a:pPr lvl="2"/>
            <a:r>
              <a:rPr lang="de-AT" sz="1900" dirty="0"/>
              <a:t>Patientenverfügungsregister</a:t>
            </a:r>
          </a:p>
          <a:p>
            <a:pPr lvl="2"/>
            <a:r>
              <a:rPr lang="de-AT" sz="1900" dirty="0"/>
              <a:t>Verrechnungs- und Übermittlungsstelle</a:t>
            </a:r>
          </a:p>
          <a:p>
            <a:pPr lvl="1"/>
            <a:r>
              <a:rPr lang="de-AT" sz="1900" dirty="0"/>
              <a:t>Betrieb der Österreichischen Notariatsakademie</a:t>
            </a:r>
          </a:p>
          <a:p>
            <a:pPr lvl="1"/>
            <a:r>
              <a:rPr lang="de-AT" sz="1900" dirty="0"/>
              <a:t>Event Management &amp; International </a:t>
            </a:r>
            <a:r>
              <a:rPr lang="de-AT" sz="1900" dirty="0" err="1"/>
              <a:t>Affairs</a:t>
            </a:r>
            <a:endParaRPr lang="de-AT" sz="1900" dirty="0"/>
          </a:p>
          <a:p>
            <a:pPr lvl="1"/>
            <a:r>
              <a:rPr lang="de-AT" sz="1900" dirty="0"/>
              <a:t>Publikationen</a:t>
            </a:r>
          </a:p>
          <a:p>
            <a:pPr lvl="1"/>
            <a:r>
              <a:rPr lang="de-AT" sz="1900" dirty="0"/>
              <a:t>Externe und interne Kommunikation – Strategiearbeit – Lobbying</a:t>
            </a:r>
          </a:p>
          <a:p>
            <a:pPr lvl="1"/>
            <a:r>
              <a:rPr lang="de-AT" sz="1900" dirty="0"/>
              <a:t>Beteiligung an </a:t>
            </a:r>
            <a:r>
              <a:rPr lang="de-AT" sz="1900" dirty="0" err="1"/>
              <a:t>cyberDOC</a:t>
            </a:r>
            <a:endParaRPr lang="de-AT" sz="1900" dirty="0"/>
          </a:p>
          <a:p>
            <a:pPr marL="2200" indent="0">
              <a:buNone/>
            </a:pPr>
            <a:endParaRPr lang="de-AT" dirty="0"/>
          </a:p>
        </p:txBody>
      </p:sp>
    </p:spTree>
    <p:extLst>
      <p:ext uri="{BB962C8B-B14F-4D97-AF65-F5344CB8AC3E}">
        <p14:creationId xmlns:p14="http://schemas.microsoft.com/office/powerpoint/2010/main" val="2109168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p:txBody>
          <a:bodyPr>
            <a:normAutofit lnSpcReduction="10000"/>
          </a:bodyPr>
          <a:lstStyle/>
          <a:p>
            <a:r>
              <a:rPr lang="de-AT" sz="4800" dirty="0"/>
              <a:t>Österreichisches Zentrales Testamentsregister (ÖZTR)</a:t>
            </a:r>
            <a:endParaRPr lang="de-AT" dirty="0"/>
          </a:p>
        </p:txBody>
      </p:sp>
      <p:sp>
        <p:nvSpPr>
          <p:cNvPr id="3" name="Inhaltsplatzhalter 2"/>
          <p:cNvSpPr>
            <a:spLocks noGrp="1"/>
          </p:cNvSpPr>
          <p:nvPr>
            <p:ph sz="half" idx="4294967295"/>
          </p:nvPr>
        </p:nvSpPr>
        <p:spPr>
          <a:xfrm>
            <a:off x="905774" y="2153429"/>
            <a:ext cx="9551988" cy="3838575"/>
          </a:xfrm>
        </p:spPr>
        <p:txBody>
          <a:bodyPr>
            <a:normAutofit/>
          </a:bodyPr>
          <a:lstStyle/>
          <a:p>
            <a:pPr marL="285750" indent="-285750">
              <a:buFont typeface="Arial" panose="020B0604020202020204" pitchFamily="34" charset="0"/>
              <a:buChar char="•"/>
            </a:pPr>
            <a:r>
              <a:rPr lang="de-AT" sz="1800" b="0" dirty="0"/>
              <a:t>Die Österreichische Notariatskammer betreibt bereits seit 1972 ein zentrales Testamentsregister, das heute elektronisch geführt wird. Die </a:t>
            </a:r>
            <a:r>
              <a:rPr lang="de-AT" sz="1800" b="0" dirty="0" err="1"/>
              <a:t>Notar:innen</a:t>
            </a:r>
            <a:r>
              <a:rPr lang="de-AT" sz="1800" b="0" dirty="0"/>
              <a:t> sind verpflichtet, die von ihnen verwahrten letztwilligen Anordnungen zu melden.</a:t>
            </a:r>
          </a:p>
          <a:p>
            <a:pPr marL="285750" indent="-285750">
              <a:buFont typeface="Arial" panose="020B0604020202020204" pitchFamily="34" charset="0"/>
              <a:buChar char="•"/>
            </a:pPr>
            <a:r>
              <a:rPr lang="de-AT" sz="1800" b="0" dirty="0"/>
              <a:t>Das Register enthält nicht die Urkunden oder deren Inhalt selbst, sondern nur Angaben darüber, von wem das Testament stammt und wo die Urkunde verwahrt wird.</a:t>
            </a:r>
          </a:p>
          <a:p>
            <a:pPr marL="285750" indent="-285750">
              <a:buFont typeface="Arial" panose="020B0604020202020204" pitchFamily="34" charset="0"/>
              <a:buChar char="•"/>
            </a:pPr>
            <a:r>
              <a:rPr lang="de-AT" sz="1800" b="0" dirty="0"/>
              <a:t>Die zentrale Registrierung dient der Auffindbarkeit erbrechtsbezogener Urkunden im Verlassenschaftsverfahren. Der zuständige Gerichtskommissar prüft,</a:t>
            </a:r>
            <a:br>
              <a:rPr lang="de-AT" sz="1800" b="0" dirty="0"/>
            </a:br>
            <a:r>
              <a:rPr lang="de-AT" sz="1800" b="0" dirty="0"/>
              <a:t>ob in einem Testamentsregister eine </a:t>
            </a:r>
            <a:br>
              <a:rPr lang="de-AT" sz="1800" b="0" dirty="0"/>
            </a:br>
            <a:r>
              <a:rPr lang="de-AT" sz="1800" b="0" dirty="0"/>
              <a:t>letztwillige Anordnung des Erblassers </a:t>
            </a:r>
            <a:br>
              <a:rPr lang="de-AT" sz="1800" b="0" dirty="0"/>
            </a:br>
            <a:r>
              <a:rPr lang="de-AT" sz="1800" b="0" dirty="0"/>
              <a:t>gespeichert ist.</a:t>
            </a:r>
          </a:p>
          <a:p>
            <a:pPr marL="285750" indent="-285750">
              <a:buFont typeface="Arial" panose="020B0604020202020204" pitchFamily="34" charset="0"/>
              <a:buChar char="•"/>
            </a:pPr>
            <a:r>
              <a:rPr lang="de-AT" sz="1800" b="0" dirty="0"/>
              <a:t>Gesamt sind mit 31.03.2025 mehr als 2,5 Mio. </a:t>
            </a:r>
            <a:br>
              <a:rPr lang="de-AT" sz="1800" b="0" dirty="0"/>
            </a:br>
            <a:r>
              <a:rPr lang="de-AT" sz="1800" b="0" dirty="0"/>
              <a:t>letztwillige Verfügungen registriert.</a:t>
            </a:r>
          </a:p>
          <a:p>
            <a:endParaRPr lang="de-AT" sz="1800" b="0" dirty="0"/>
          </a:p>
        </p:txBody>
      </p:sp>
      <p:graphicFrame>
        <p:nvGraphicFramePr>
          <p:cNvPr id="9" name="Inhaltsplatzhalter 5">
            <a:extLst>
              <a:ext uri="{FF2B5EF4-FFF2-40B4-BE49-F238E27FC236}">
                <a16:creationId xmlns:a16="http://schemas.microsoft.com/office/drawing/2014/main" id="{44891DEE-58F8-4AEA-AB70-D0FB108AE152}"/>
              </a:ext>
            </a:extLst>
          </p:cNvPr>
          <p:cNvGraphicFramePr>
            <a:graphicFrameLocks/>
          </p:cNvGraphicFramePr>
          <p:nvPr>
            <p:extLst>
              <p:ext uri="{D42A27DB-BD31-4B8C-83A1-F6EECF244321}">
                <p14:modId xmlns:p14="http://schemas.microsoft.com/office/powerpoint/2010/main" val="244468996"/>
              </p:ext>
            </p:extLst>
          </p:nvPr>
        </p:nvGraphicFramePr>
        <p:xfrm>
          <a:off x="4813320" y="3995935"/>
          <a:ext cx="9551988" cy="26217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Inhaltsplatzhalter 5">
            <a:extLst>
              <a:ext uri="{FF2B5EF4-FFF2-40B4-BE49-F238E27FC236}">
                <a16:creationId xmlns:a16="http://schemas.microsoft.com/office/drawing/2014/main" id="{44891DEE-58F8-4AEA-AB70-D0FB108AE152}"/>
              </a:ext>
            </a:extLst>
          </p:cNvPr>
          <p:cNvGraphicFramePr>
            <a:graphicFrameLocks/>
          </p:cNvGraphicFramePr>
          <p:nvPr>
            <p:extLst>
              <p:ext uri="{D42A27DB-BD31-4B8C-83A1-F6EECF244321}">
                <p14:modId xmlns:p14="http://schemas.microsoft.com/office/powerpoint/2010/main" val="466306980"/>
              </p:ext>
            </p:extLst>
          </p:nvPr>
        </p:nvGraphicFramePr>
        <p:xfrm>
          <a:off x="6688667" y="4114800"/>
          <a:ext cx="6121398" cy="25992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Inhaltsplatzhalter 5">
            <a:extLst>
              <a:ext uri="{FF2B5EF4-FFF2-40B4-BE49-F238E27FC236}">
                <a16:creationId xmlns:a16="http://schemas.microsoft.com/office/drawing/2014/main" id="{44891DEE-58F8-4AEA-AB70-D0FB108AE152}"/>
              </a:ext>
            </a:extLst>
          </p:cNvPr>
          <p:cNvGraphicFramePr>
            <a:graphicFrameLocks/>
          </p:cNvGraphicFramePr>
          <p:nvPr>
            <p:extLst>
              <p:ext uri="{D42A27DB-BD31-4B8C-83A1-F6EECF244321}">
                <p14:modId xmlns:p14="http://schemas.microsoft.com/office/powerpoint/2010/main" val="538031694"/>
              </p:ext>
            </p:extLst>
          </p:nvPr>
        </p:nvGraphicFramePr>
        <p:xfrm>
          <a:off x="6293940" y="3899520"/>
          <a:ext cx="6758869" cy="2814547"/>
        </p:xfrm>
        <a:graphic>
          <a:graphicData uri="http://schemas.openxmlformats.org/drawingml/2006/chart">
            <c:chart xmlns:c="http://schemas.openxmlformats.org/drawingml/2006/chart" xmlns:r="http://schemas.openxmlformats.org/officeDocument/2006/relationships" r:id="rId4"/>
          </a:graphicData>
        </a:graphic>
      </p:graphicFrame>
      <p:pic>
        <p:nvPicPr>
          <p:cNvPr id="2" name="Grafik 1">
            <a:extLst>
              <a:ext uri="{FF2B5EF4-FFF2-40B4-BE49-F238E27FC236}">
                <a16:creationId xmlns:a16="http://schemas.microsoft.com/office/drawing/2014/main" id="{5327936B-BC0A-4D8D-A345-2AB1B00E7E64}"/>
              </a:ext>
            </a:extLst>
          </p:cNvPr>
          <p:cNvPicPr>
            <a:picLocks noChangeAspect="1"/>
          </p:cNvPicPr>
          <p:nvPr/>
        </p:nvPicPr>
        <p:blipFill>
          <a:blip r:embed="rId5"/>
          <a:stretch>
            <a:fillRect/>
          </a:stretch>
        </p:blipFill>
        <p:spPr>
          <a:xfrm>
            <a:off x="7723572" y="3747388"/>
            <a:ext cx="4683303" cy="2966679"/>
          </a:xfrm>
          <a:prstGeom prst="rect">
            <a:avLst/>
          </a:prstGeom>
        </p:spPr>
      </p:pic>
    </p:spTree>
    <p:extLst>
      <p:ext uri="{BB962C8B-B14F-4D97-AF65-F5344CB8AC3E}">
        <p14:creationId xmlns:p14="http://schemas.microsoft.com/office/powerpoint/2010/main" val="1236735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p:txBody>
          <a:bodyPr>
            <a:noAutofit/>
          </a:bodyPr>
          <a:lstStyle/>
          <a:p>
            <a:r>
              <a:rPr lang="de-AT" sz="4200" dirty="0"/>
              <a:t>Österreichisches Zentrales Vertretungsverzeichnis (ÖZVV)</a:t>
            </a:r>
          </a:p>
        </p:txBody>
      </p:sp>
      <p:sp>
        <p:nvSpPr>
          <p:cNvPr id="3" name="Inhaltsplatzhalter 2"/>
          <p:cNvSpPr>
            <a:spLocks noGrp="1"/>
          </p:cNvSpPr>
          <p:nvPr>
            <p:ph sz="half" idx="4294967295"/>
          </p:nvPr>
        </p:nvSpPr>
        <p:spPr>
          <a:xfrm>
            <a:off x="839016" y="2075143"/>
            <a:ext cx="9551988" cy="4465638"/>
          </a:xfrm>
        </p:spPr>
        <p:txBody>
          <a:bodyPr>
            <a:normAutofit lnSpcReduction="10000"/>
          </a:bodyPr>
          <a:lstStyle/>
          <a:p>
            <a:r>
              <a:rPr lang="de-AT" sz="1800" b="0" dirty="0"/>
              <a:t>Seit 1. Juli 2007 führt die Österreichische Notariatskammer in gesetzlichem Auftrag das Österreichische Zentrale Vertretungsverzeichnis (ÖZVV).</a:t>
            </a:r>
          </a:p>
          <a:p>
            <a:r>
              <a:rPr lang="de-AT" sz="1800" b="0" dirty="0"/>
              <a:t>Darin werden Vorsorgevollmachten, Gewählte Erwachsenenvertretungen, Gesetzliche Erwachsenenvertretungen, Gerichtliche Erwachsenenvertretungen, Positive Erwachsenenverfügungen, Negative Erwachsenenverfügungen und Vorab-Widersprüche registriert.</a:t>
            </a:r>
          </a:p>
          <a:p>
            <a:endParaRPr lang="de-AT" dirty="0"/>
          </a:p>
          <a:p>
            <a:endParaRPr lang="de-AT" sz="1800" dirty="0"/>
          </a:p>
          <a:p>
            <a:endParaRPr lang="de-AT" dirty="0"/>
          </a:p>
          <a:p>
            <a:endParaRPr lang="de-AT" dirty="0"/>
          </a:p>
          <a:p>
            <a:pPr marL="0" indent="0">
              <a:buNone/>
            </a:pPr>
            <a:br>
              <a:rPr lang="de-AT" sz="1200" b="0" dirty="0"/>
            </a:br>
            <a:br>
              <a:rPr lang="de-AT" sz="1200" b="0" dirty="0"/>
            </a:br>
            <a:r>
              <a:rPr lang="de-AT" sz="1200" b="0" dirty="0"/>
              <a:t>*inkl. der Vorsorgevollmachten, die unter der  </a:t>
            </a:r>
            <a:br>
              <a:rPr lang="de-AT" sz="1200" b="0" dirty="0"/>
            </a:br>
            <a:r>
              <a:rPr lang="de-AT" sz="1200" b="0" dirty="0"/>
              <a:t>bis 30.06.2018 möglichen Registrierungsart </a:t>
            </a:r>
            <a:br>
              <a:rPr lang="de-AT" sz="1200" b="0" dirty="0"/>
            </a:br>
            <a:r>
              <a:rPr lang="de-AT" sz="1200" b="0" dirty="0"/>
              <a:t>„Vorsorgevollmacht und </a:t>
            </a:r>
            <a:r>
              <a:rPr lang="de-AT" sz="1200" b="0" dirty="0" err="1"/>
              <a:t>Sachwalterverfügung</a:t>
            </a:r>
            <a:r>
              <a:rPr lang="de-AT" sz="1200" b="0" dirty="0"/>
              <a:t>“ </a:t>
            </a:r>
            <a:br>
              <a:rPr lang="de-AT" sz="1200" b="0" dirty="0"/>
            </a:br>
            <a:r>
              <a:rPr lang="de-AT" sz="1200" b="0" dirty="0"/>
              <a:t>registriert wurden.</a:t>
            </a:r>
          </a:p>
        </p:txBody>
      </p:sp>
      <p:graphicFrame>
        <p:nvGraphicFramePr>
          <p:cNvPr id="5" name="Group 350"/>
          <p:cNvGraphicFramePr>
            <a:graphicFrameLocks/>
          </p:cNvGraphicFramePr>
          <p:nvPr>
            <p:extLst>
              <p:ext uri="{D42A27DB-BD31-4B8C-83A1-F6EECF244321}">
                <p14:modId xmlns:p14="http://schemas.microsoft.com/office/powerpoint/2010/main" val="2742303030"/>
              </p:ext>
            </p:extLst>
          </p:nvPr>
        </p:nvGraphicFramePr>
        <p:xfrm>
          <a:off x="4777518" y="3459390"/>
          <a:ext cx="4968552" cy="2827136"/>
        </p:xfrm>
        <a:graphic>
          <a:graphicData uri="http://schemas.openxmlformats.org/drawingml/2006/table">
            <a:tbl>
              <a:tblPr>
                <a:tableStyleId>{BC89EF96-8CEA-46FF-86C4-4CE0E7609802}</a:tableStyleId>
              </a:tblPr>
              <a:tblGrid>
                <a:gridCol w="3516735">
                  <a:extLst>
                    <a:ext uri="{9D8B030D-6E8A-4147-A177-3AD203B41FA5}">
                      <a16:colId xmlns:a16="http://schemas.microsoft.com/office/drawing/2014/main" val="20000"/>
                    </a:ext>
                  </a:extLst>
                </a:gridCol>
                <a:gridCol w="1451817">
                  <a:extLst>
                    <a:ext uri="{9D8B030D-6E8A-4147-A177-3AD203B41FA5}">
                      <a16:colId xmlns:a16="http://schemas.microsoft.com/office/drawing/2014/main" val="20001"/>
                    </a:ext>
                  </a:extLst>
                </a:gridCol>
              </a:tblGrid>
              <a:tr h="2874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000" b="1"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Verteilung der Registrierungen im ÖZVV:</a:t>
                      </a:r>
                      <a:endParaRPr kumimoji="0" lang="de-DE" sz="10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endParaRP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rgbClr val="DC78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1"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Stand per 31.03.2025</a:t>
                      </a:r>
                      <a:endParaRPr kumimoji="0" lang="de-DE" sz="10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endParaRP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rgbClr val="DC7837"/>
                    </a:solidFill>
                  </a:tcPr>
                </a:tc>
                <a:extLst>
                  <a:ext uri="{0D108BD9-81ED-4DB2-BD59-A6C34878D82A}">
                    <a16:rowId xmlns:a16="http://schemas.microsoft.com/office/drawing/2014/main" val="10000"/>
                  </a:ext>
                </a:extLst>
              </a:tr>
              <a:tr h="2890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000" u="none" strike="noStrike" cap="none" normalizeH="0" baseline="0" dirty="0">
                          <a:ln>
                            <a:noFill/>
                          </a:ln>
                          <a:effectLst/>
                          <a:latin typeface="Roboto" panose="02000000000000000000" pitchFamily="2" charset="0"/>
                          <a:ea typeface="Roboto" panose="02000000000000000000" pitchFamily="2" charset="0"/>
                          <a:cs typeface="Arial" pitchFamily="34" charset="0"/>
                        </a:rPr>
                        <a:t>Vorsorgevollmacht*</a:t>
                      </a:r>
                      <a:endPar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endParaRP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295.597</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noFill/>
                  </a:tcPr>
                </a:tc>
                <a:extLst>
                  <a:ext uri="{0D108BD9-81ED-4DB2-BD59-A6C34878D82A}">
                    <a16:rowId xmlns:a16="http://schemas.microsoft.com/office/drawing/2014/main" val="10001"/>
                  </a:ext>
                </a:extLst>
              </a:tr>
              <a:tr h="2858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000" u="none" strike="noStrike" cap="none" normalizeH="0" baseline="0" dirty="0">
                          <a:ln>
                            <a:noFill/>
                          </a:ln>
                          <a:effectLst/>
                          <a:latin typeface="Roboto" panose="02000000000000000000" pitchFamily="2" charset="0"/>
                          <a:ea typeface="Roboto" panose="02000000000000000000" pitchFamily="2" charset="0"/>
                          <a:cs typeface="Arial" pitchFamily="34" charset="0"/>
                        </a:rPr>
                        <a:t>Gewählte Erwachsenenvertretung</a:t>
                      </a:r>
                      <a:endPar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endParaRP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9.477</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noFill/>
                  </a:tcPr>
                </a:tc>
                <a:extLst>
                  <a:ext uri="{0D108BD9-81ED-4DB2-BD59-A6C34878D82A}">
                    <a16:rowId xmlns:a16="http://schemas.microsoft.com/office/drawing/2014/main" val="10002"/>
                  </a:ext>
                </a:extLst>
              </a:tr>
              <a:tr h="2874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000" u="none" strike="noStrike" cap="none" normalizeH="0" baseline="0" dirty="0">
                          <a:ln>
                            <a:noFill/>
                          </a:ln>
                          <a:effectLst/>
                          <a:latin typeface="Roboto" panose="02000000000000000000" pitchFamily="2" charset="0"/>
                          <a:ea typeface="Roboto" panose="02000000000000000000" pitchFamily="2" charset="0"/>
                          <a:cs typeface="Arial" pitchFamily="34" charset="0"/>
                        </a:rPr>
                        <a:t>Gesetzliche Erwachsenenvertretung</a:t>
                      </a:r>
                      <a:endPar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endParaRP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29.345</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noFill/>
                  </a:tcPr>
                </a:tc>
                <a:extLst>
                  <a:ext uri="{0D108BD9-81ED-4DB2-BD59-A6C34878D82A}">
                    <a16:rowId xmlns:a16="http://schemas.microsoft.com/office/drawing/2014/main" val="10003"/>
                  </a:ext>
                </a:extLst>
              </a:tr>
              <a:tr h="15409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Positive Erwachsenenvertretung</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113.779</a:t>
                      </a:r>
                    </a:p>
                  </a:txBody>
                  <a:tcPr marT="45734" marB="45734" anchor="ctr"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noFill/>
                  </a:tcPr>
                </a:tc>
                <a:extLst>
                  <a:ext uri="{0D108BD9-81ED-4DB2-BD59-A6C34878D82A}">
                    <a16:rowId xmlns:a16="http://schemas.microsoft.com/office/drawing/2014/main" val="2973778493"/>
                  </a:ext>
                </a:extLst>
              </a:tr>
              <a:tr h="2880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Negative Erwachsenenvertretung</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1.291</a:t>
                      </a:r>
                    </a:p>
                  </a:txBody>
                  <a:tcPr marT="45734" marB="45734" anchor="ctr"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noFill/>
                  </a:tcPr>
                </a:tc>
                <a:extLst>
                  <a:ext uri="{0D108BD9-81ED-4DB2-BD59-A6C34878D82A}">
                    <a16:rowId xmlns:a16="http://schemas.microsoft.com/office/drawing/2014/main" val="3190076606"/>
                  </a:ext>
                </a:extLst>
              </a:tr>
              <a:tr h="2880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Vorab-Widerspruch</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1.996</a:t>
                      </a:r>
                    </a:p>
                  </a:txBody>
                  <a:tcPr marT="45734" marB="45734" anchor="ctr"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noFill/>
                  </a:tcPr>
                </a:tc>
                <a:extLst>
                  <a:ext uri="{0D108BD9-81ED-4DB2-BD59-A6C34878D82A}">
                    <a16:rowId xmlns:a16="http://schemas.microsoft.com/office/drawing/2014/main" val="10004"/>
                  </a:ext>
                </a:extLst>
              </a:tr>
              <a:tr h="2858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Einstweilige gerichtliche Erwachsenenvertretung</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12.739</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noFill/>
                  </a:tcPr>
                </a:tc>
                <a:extLst>
                  <a:ext uri="{0D108BD9-81ED-4DB2-BD59-A6C34878D82A}">
                    <a16:rowId xmlns:a16="http://schemas.microsoft.com/office/drawing/2014/main" val="10005"/>
                  </a:ext>
                </a:extLst>
              </a:tr>
              <a:tr h="2858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Gerichtliche Erwachsenenvertretung</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31.368</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noFill/>
                  </a:tcPr>
                </a:tc>
                <a:extLst>
                  <a:ext uri="{0D108BD9-81ED-4DB2-BD59-A6C34878D82A}">
                    <a16:rowId xmlns:a16="http://schemas.microsoft.com/office/drawing/2014/main" val="1585844136"/>
                  </a:ext>
                </a:extLst>
              </a:tr>
              <a:tr h="2858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000" b="1"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Summe</a:t>
                      </a:r>
                      <a:endParaRPr kumimoji="0" lang="de-DE" sz="10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endParaRP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rgbClr val="DC78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495.592</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rgbClr val="DC7837"/>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07042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20"/>
          </p:nvPr>
        </p:nvSpPr>
        <p:spPr/>
        <p:txBody>
          <a:bodyPr>
            <a:normAutofit fontScale="62500" lnSpcReduction="20000"/>
          </a:bodyPr>
          <a:lstStyle/>
          <a:p>
            <a:pPr>
              <a:lnSpc>
                <a:spcPct val="110000"/>
              </a:lnSpc>
            </a:pPr>
            <a:r>
              <a:rPr lang="de-AT" sz="4900" dirty="0"/>
              <a:t>Patientenverfügungsregister des österreichischen Notariats (</a:t>
            </a:r>
            <a:r>
              <a:rPr lang="de-AT" sz="4900" dirty="0" err="1"/>
              <a:t>PatVR</a:t>
            </a:r>
            <a:r>
              <a:rPr lang="de-AT" sz="4900" dirty="0"/>
              <a:t>) </a:t>
            </a:r>
            <a:br>
              <a:rPr lang="de-AT" sz="4900" dirty="0"/>
            </a:br>
            <a:r>
              <a:rPr lang="de-AT" sz="4900" dirty="0"/>
              <a:t>Stand per 31.03.2025: 56.578 Registrierungen</a:t>
            </a:r>
          </a:p>
        </p:txBody>
      </p:sp>
      <p:sp>
        <p:nvSpPr>
          <p:cNvPr id="7" name="Inhaltsplatzhalter 2"/>
          <p:cNvSpPr>
            <a:spLocks noGrp="1"/>
          </p:cNvSpPr>
          <p:nvPr>
            <p:ph sz="half" idx="4294967295"/>
          </p:nvPr>
        </p:nvSpPr>
        <p:spPr>
          <a:xfrm>
            <a:off x="839016" y="2276865"/>
            <a:ext cx="9551988" cy="3503612"/>
          </a:xfrm>
        </p:spPr>
        <p:txBody>
          <a:bodyPr/>
          <a:lstStyle/>
          <a:p>
            <a:pPr marL="285750" indent="-285750">
              <a:buFont typeface="Arial" panose="020B0604020202020204" pitchFamily="34" charset="0"/>
              <a:buChar char="•"/>
            </a:pPr>
            <a:r>
              <a:rPr lang="de-AT" sz="1800" b="0" dirty="0"/>
              <a:t>Jede Patientenverfügung, die bei </a:t>
            </a:r>
            <a:r>
              <a:rPr lang="de-AT" sz="1800" b="0" dirty="0" err="1"/>
              <a:t>Notar:innen</a:t>
            </a:r>
            <a:r>
              <a:rPr lang="de-AT" sz="1800" b="0" dirty="0"/>
              <a:t> errichtet wird, kann auf Wunsch in das Patientenverfügungsregister eingetragen werden. Dieses Register wird von der Österreichischen Notariatskammer in Kooperation mit dem Österreichischen Roten Kreuz geführt. </a:t>
            </a:r>
          </a:p>
          <a:p>
            <a:pPr marL="285750" indent="-285750">
              <a:buFont typeface="Arial" panose="020B0604020202020204" pitchFamily="34" charset="0"/>
              <a:buChar char="•"/>
            </a:pPr>
            <a:r>
              <a:rPr lang="de-AT" sz="1800" b="0" dirty="0"/>
              <a:t>Über eine 24-Stunden Hotline des Österreichischen Roten Kreuzes steht das Patientenverfügungsregister den Krankenhäusern oder Ärzten rund um die Uhr zur Verfügung. </a:t>
            </a:r>
          </a:p>
          <a:p>
            <a:pPr marL="285750" indent="-285750">
              <a:buFont typeface="Arial" panose="020B0604020202020204" pitchFamily="34" charset="0"/>
              <a:buChar char="•"/>
            </a:pPr>
            <a:r>
              <a:rPr lang="de-AT" sz="1800" b="0" dirty="0"/>
              <a:t>Das heißt: Im Notfall kann jederzeit abgefragt werden, ob eine Patientenverfügung vorliegt.</a:t>
            </a:r>
          </a:p>
          <a:p>
            <a:pPr marL="285750" indent="-285750">
              <a:buFont typeface="Arial" panose="020B0604020202020204" pitchFamily="34" charset="0"/>
              <a:buChar char="•"/>
            </a:pPr>
            <a:r>
              <a:rPr lang="de-AT" sz="1800" dirty="0"/>
              <a:t>Mit 31.03.2025 sind 56.578 Patientenverfügungen registriert.</a:t>
            </a:r>
          </a:p>
          <a:p>
            <a:endParaRPr lang="de-AT" sz="1800" b="0" dirty="0"/>
          </a:p>
          <a:p>
            <a:endParaRPr lang="de-AT" dirty="0"/>
          </a:p>
          <a:p>
            <a:endParaRPr lang="de-AT" sz="1800" dirty="0"/>
          </a:p>
        </p:txBody>
      </p:sp>
    </p:spTree>
    <p:extLst>
      <p:ext uri="{BB962C8B-B14F-4D97-AF65-F5344CB8AC3E}">
        <p14:creationId xmlns:p14="http://schemas.microsoft.com/office/powerpoint/2010/main" val="2667393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20"/>
          </p:nvPr>
        </p:nvSpPr>
        <p:spPr/>
        <p:txBody>
          <a:bodyPr/>
          <a:lstStyle/>
          <a:p>
            <a:r>
              <a:rPr lang="de-AT" dirty="0"/>
              <a:t>539 NOTARSTELLEN.</a:t>
            </a:r>
            <a:br>
              <a:rPr lang="de-AT" dirty="0"/>
            </a:br>
            <a:r>
              <a:rPr lang="de-AT" dirty="0"/>
              <a:t>670 NOTARIATSKANDIDAT:INNEN.</a:t>
            </a:r>
          </a:p>
        </p:txBody>
      </p:sp>
      <p:pic>
        <p:nvPicPr>
          <p:cNvPr id="8" name="Inhaltsplatzhalter 7">
            <a:extLst>
              <a:ext uri="{FF2B5EF4-FFF2-40B4-BE49-F238E27FC236}">
                <a16:creationId xmlns:a16="http://schemas.microsoft.com/office/drawing/2014/main" id="{29AD06EA-FAF7-4AD8-BB7B-D71A7F1F23F6}"/>
              </a:ext>
            </a:extLst>
          </p:cNvPr>
          <p:cNvPicPr>
            <a:picLocks noGrp="1" noChangeAspect="1"/>
          </p:cNvPicPr>
          <p:nvPr>
            <p:ph sz="half" idx="4294967295"/>
          </p:nvPr>
        </p:nvPicPr>
        <p:blipFill>
          <a:blip r:embed="rId2" cstate="hqprint">
            <a:extLst>
              <a:ext uri="{28A0092B-C50C-407E-A947-70E740481C1C}">
                <a14:useLocalDpi xmlns:a14="http://schemas.microsoft.com/office/drawing/2010/main" val="0"/>
              </a:ext>
            </a:extLst>
          </a:blip>
          <a:stretch>
            <a:fillRect/>
          </a:stretch>
        </p:blipFill>
        <p:spPr>
          <a:xfrm>
            <a:off x="1733909" y="2178589"/>
            <a:ext cx="6477000" cy="3305175"/>
          </a:xfrm>
        </p:spPr>
      </p:pic>
    </p:spTree>
    <p:extLst>
      <p:ext uri="{BB962C8B-B14F-4D97-AF65-F5344CB8AC3E}">
        <p14:creationId xmlns:p14="http://schemas.microsoft.com/office/powerpoint/2010/main" val="1625636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20"/>
          </p:nvPr>
        </p:nvSpPr>
        <p:spPr/>
        <p:txBody>
          <a:bodyPr>
            <a:normAutofit/>
          </a:bodyPr>
          <a:lstStyle/>
          <a:p>
            <a:r>
              <a:rPr lang="de-AT" sz="4000" dirty="0"/>
              <a:t>Treuhandregister des</a:t>
            </a:r>
          </a:p>
          <a:p>
            <a:r>
              <a:rPr lang="de-AT" sz="4000" dirty="0"/>
              <a:t>österreichischen Notariats</a:t>
            </a:r>
          </a:p>
        </p:txBody>
      </p:sp>
      <p:graphicFrame>
        <p:nvGraphicFramePr>
          <p:cNvPr id="4" name="Object 4"/>
          <p:cNvGraphicFramePr>
            <a:graphicFrameLocks noChangeAspect="1"/>
          </p:cNvGraphicFramePr>
          <p:nvPr/>
        </p:nvGraphicFramePr>
        <p:xfrm>
          <a:off x="1096732" y="1422936"/>
          <a:ext cx="8752661" cy="4587793"/>
        </p:xfrm>
        <a:graphic>
          <a:graphicData uri="http://schemas.openxmlformats.org/drawingml/2006/chart">
            <c:chart xmlns:c="http://schemas.openxmlformats.org/drawingml/2006/chart" xmlns:r="http://schemas.openxmlformats.org/officeDocument/2006/relationships" r:id="rId2"/>
          </a:graphicData>
        </a:graphic>
      </p:graphicFrame>
      <p:pic>
        <p:nvPicPr>
          <p:cNvPr id="2" name="Grafik 1">
            <a:extLst>
              <a:ext uri="{FF2B5EF4-FFF2-40B4-BE49-F238E27FC236}">
                <a16:creationId xmlns:a16="http://schemas.microsoft.com/office/drawing/2014/main" id="{2E2495DD-8874-4935-9F86-801FE3532215}"/>
              </a:ext>
            </a:extLst>
          </p:cNvPr>
          <p:cNvPicPr>
            <a:picLocks noChangeAspect="1"/>
          </p:cNvPicPr>
          <p:nvPr/>
        </p:nvPicPr>
        <p:blipFill>
          <a:blip r:embed="rId3"/>
          <a:stretch>
            <a:fillRect/>
          </a:stretch>
        </p:blipFill>
        <p:spPr>
          <a:xfrm>
            <a:off x="1356977" y="2023624"/>
            <a:ext cx="9083827" cy="4682134"/>
          </a:xfrm>
          <a:prstGeom prst="rect">
            <a:avLst/>
          </a:prstGeom>
        </p:spPr>
      </p:pic>
    </p:spTree>
    <p:extLst>
      <p:ext uri="{BB962C8B-B14F-4D97-AF65-F5344CB8AC3E}">
        <p14:creationId xmlns:p14="http://schemas.microsoft.com/office/powerpoint/2010/main" val="3947111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20"/>
          </p:nvPr>
        </p:nvSpPr>
        <p:spPr>
          <a:xfrm>
            <a:off x="839016" y="949688"/>
            <a:ext cx="9344072" cy="1384247"/>
          </a:xfrm>
        </p:spPr>
        <p:txBody>
          <a:bodyPr>
            <a:normAutofit/>
          </a:bodyPr>
          <a:lstStyle/>
          <a:p>
            <a:r>
              <a:rPr lang="de-AT" sz="4000" dirty="0"/>
              <a:t>Verrechnungs- und Übermittlungsstelle</a:t>
            </a:r>
          </a:p>
        </p:txBody>
      </p:sp>
      <p:sp>
        <p:nvSpPr>
          <p:cNvPr id="3" name="Inhaltsplatzhalter 2"/>
          <p:cNvSpPr>
            <a:spLocks noGrp="1"/>
          </p:cNvSpPr>
          <p:nvPr>
            <p:ph sz="half" idx="4294967295"/>
          </p:nvPr>
        </p:nvSpPr>
        <p:spPr>
          <a:xfrm>
            <a:off x="839016" y="1842878"/>
            <a:ext cx="9551988" cy="3838575"/>
          </a:xfrm>
        </p:spPr>
        <p:txBody>
          <a:bodyPr>
            <a:normAutofit/>
          </a:bodyPr>
          <a:lstStyle/>
          <a:p>
            <a:pPr marL="2200" indent="0">
              <a:buNone/>
            </a:pPr>
            <a:r>
              <a:rPr lang="de-AT" sz="1800" dirty="0"/>
              <a:t>Notarinnen und Notare stellen den Gerichten Eingaben an Firmenbuch und Grundbuch elektronisch zur Verfügung. Die Führung einer eigenen Verrechnungs- und Übermittlungsstelle sichert die Autonomie der Notariate.</a:t>
            </a:r>
          </a:p>
          <a:p>
            <a:pPr marL="2200" indent="0">
              <a:buNone/>
            </a:pPr>
            <a:endParaRPr lang="de-AT" sz="1800" dirty="0"/>
          </a:p>
          <a:p>
            <a:pPr marL="2200" indent="0">
              <a:buNone/>
            </a:pPr>
            <a:r>
              <a:rPr lang="de-AT" sz="1800" u="sng" dirty="0"/>
              <a:t>Verrechnungsstelle</a:t>
            </a:r>
          </a:p>
          <a:p>
            <a:pPr marL="285750" indent="-285750">
              <a:buFont typeface="Arial" panose="020B0604020202020204" pitchFamily="34" charset="0"/>
              <a:buChar char="•"/>
            </a:pPr>
            <a:r>
              <a:rPr lang="de-AT" sz="1800" dirty="0"/>
              <a:t>Jährlich rund 780.000 Abfragen im Grundbuch</a:t>
            </a:r>
          </a:p>
          <a:p>
            <a:pPr marL="285750" indent="-285750">
              <a:buFont typeface="Arial" panose="020B0604020202020204" pitchFamily="34" charset="0"/>
              <a:buChar char="•"/>
            </a:pPr>
            <a:r>
              <a:rPr lang="de-AT" sz="1800" dirty="0"/>
              <a:t>Jährlich rund 229.000 Abfragen im Firmenbuch</a:t>
            </a:r>
          </a:p>
          <a:p>
            <a:pPr marL="285750" indent="-285750">
              <a:buFont typeface="Arial" panose="020B0604020202020204" pitchFamily="34" charset="0"/>
              <a:buChar char="•"/>
            </a:pPr>
            <a:r>
              <a:rPr lang="de-AT" sz="1800" dirty="0"/>
              <a:t>Jährlich rund 38.000 Abfragen im Zentralen Melderegister</a:t>
            </a:r>
          </a:p>
          <a:p>
            <a:endParaRPr lang="de-AT" sz="1800" dirty="0"/>
          </a:p>
          <a:p>
            <a:pPr marL="2200" indent="0">
              <a:buNone/>
            </a:pPr>
            <a:r>
              <a:rPr lang="de-AT" sz="1800" u="sng" dirty="0"/>
              <a:t>Übermittlungsstelle</a:t>
            </a:r>
          </a:p>
          <a:p>
            <a:pPr marL="285750" indent="-285750">
              <a:buFont typeface="Arial" panose="020B0604020202020204" pitchFamily="34" charset="0"/>
              <a:buChar char="•"/>
            </a:pPr>
            <a:r>
              <a:rPr lang="de-AT" sz="1800" dirty="0"/>
              <a:t>Jährlich rund 260.000 Transaktionen</a:t>
            </a:r>
          </a:p>
          <a:p>
            <a:endParaRPr lang="de-AT" sz="1800" dirty="0"/>
          </a:p>
        </p:txBody>
      </p:sp>
    </p:spTree>
    <p:extLst>
      <p:ext uri="{BB962C8B-B14F-4D97-AF65-F5344CB8AC3E}">
        <p14:creationId xmlns:p14="http://schemas.microsoft.com/office/powerpoint/2010/main" val="59599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p:txBody>
          <a:bodyPr>
            <a:normAutofit/>
          </a:bodyPr>
          <a:lstStyle/>
          <a:p>
            <a:r>
              <a:rPr lang="de-AT" sz="4400" dirty="0"/>
              <a:t>Österreichische Notariatsakademie</a:t>
            </a:r>
          </a:p>
        </p:txBody>
      </p:sp>
      <p:sp>
        <p:nvSpPr>
          <p:cNvPr id="5" name="Inhaltsplatzhalter 2"/>
          <p:cNvSpPr>
            <a:spLocks noGrp="1"/>
          </p:cNvSpPr>
          <p:nvPr>
            <p:ph sz="half" idx="4294967295"/>
          </p:nvPr>
        </p:nvSpPr>
        <p:spPr>
          <a:xfrm>
            <a:off x="1078300" y="1692964"/>
            <a:ext cx="9230265" cy="4495800"/>
          </a:xfrm>
        </p:spPr>
        <p:txBody>
          <a:bodyPr>
            <a:noAutofit/>
          </a:bodyPr>
          <a:lstStyle/>
          <a:p>
            <a:r>
              <a:rPr lang="de-AT" sz="1800" dirty="0"/>
              <a:t>Ausbildung</a:t>
            </a:r>
          </a:p>
          <a:p>
            <a:pPr lvl="1"/>
            <a:r>
              <a:rPr lang="de-AT" sz="1600" dirty="0"/>
              <a:t>Gezielte und umfassende Ausbildung stärkt Berufsnachwuchs</a:t>
            </a:r>
          </a:p>
          <a:p>
            <a:pPr lvl="1"/>
            <a:r>
              <a:rPr lang="de-AT" sz="1600" dirty="0"/>
              <a:t>Prüfungskurs/Intensivkurs: Pro Jahr ca. 260 Anmeldungen</a:t>
            </a:r>
          </a:p>
          <a:p>
            <a:r>
              <a:rPr lang="de-AT" sz="1800" dirty="0"/>
              <a:t>Fortbildung</a:t>
            </a:r>
          </a:p>
          <a:p>
            <a:pPr lvl="1"/>
            <a:r>
              <a:rPr lang="de-AT" sz="1600" dirty="0"/>
              <a:t>Regelmäßige Fortbildung sichert Dienstleistungsqualität und Wettbewerbsfähigkeit</a:t>
            </a:r>
          </a:p>
          <a:p>
            <a:pPr lvl="1"/>
            <a:r>
              <a:rPr lang="de-AT" sz="1600" dirty="0"/>
              <a:t>Pro Jahr ca. 2.300 Anmeldungen</a:t>
            </a:r>
          </a:p>
          <a:p>
            <a:r>
              <a:rPr lang="de-AT" sz="1800" dirty="0"/>
              <a:t>Weiterbildung</a:t>
            </a:r>
          </a:p>
          <a:p>
            <a:pPr lvl="1"/>
            <a:r>
              <a:rPr lang="de-AT" sz="1600" dirty="0"/>
              <a:t>Master </a:t>
            </a:r>
            <a:r>
              <a:rPr lang="de-AT" sz="1600" dirty="0" err="1"/>
              <a:t>of</a:t>
            </a:r>
            <a:r>
              <a:rPr lang="de-AT" sz="1600" dirty="0"/>
              <a:t> Business Law in Kooperation mit WU Executive Academy</a:t>
            </a:r>
          </a:p>
          <a:p>
            <a:pPr lvl="1"/>
            <a:r>
              <a:rPr lang="de-AT" sz="1600" dirty="0"/>
              <a:t>Master </a:t>
            </a:r>
            <a:r>
              <a:rPr lang="de-AT" sz="1600" dirty="0" err="1"/>
              <a:t>of</a:t>
            </a:r>
            <a:r>
              <a:rPr lang="de-AT" sz="1600" dirty="0"/>
              <a:t> Laws – Familienunternehmen und Vermögensplanung mit dem </a:t>
            </a:r>
            <a:r>
              <a:rPr lang="de-AT" sz="1600" dirty="0" err="1"/>
              <a:t>Juridicum</a:t>
            </a:r>
            <a:r>
              <a:rPr lang="de-AT" sz="1600" dirty="0"/>
              <a:t> Wien</a:t>
            </a:r>
          </a:p>
          <a:p>
            <a:r>
              <a:rPr lang="de-AT" sz="1800" dirty="0" err="1"/>
              <a:t>Mitarbeiter:Innen-Ausbildung</a:t>
            </a:r>
            <a:endParaRPr lang="de-AT" sz="1800" dirty="0"/>
          </a:p>
          <a:p>
            <a:pPr lvl="1"/>
            <a:r>
              <a:rPr lang="de-AT" sz="1600" dirty="0" err="1"/>
              <a:t>work@notariat</a:t>
            </a:r>
            <a:r>
              <a:rPr lang="de-AT" sz="1600" dirty="0"/>
              <a:t>: Auf nichtjuristische Mitarbeiter zugeschnitten – Vermittlung von juristischen, technischen, organisatorischen und sozialen Kompetenzen; ca. 300 Personen pro Jahr aus- und fortgebildet</a:t>
            </a:r>
          </a:p>
          <a:p>
            <a:pPr lvl="1"/>
            <a:r>
              <a:rPr lang="de-AT" sz="1600" dirty="0"/>
              <a:t>Lehrgang zur akademischen Kanzleiassistenz in Kooperation mit der Universität Innsbruck und in </a:t>
            </a:r>
            <a:r>
              <a:rPr lang="de-AT" sz="1600" dirty="0" err="1"/>
              <a:t>WIen</a:t>
            </a:r>
            <a:endParaRPr lang="de-AT" sz="1600" dirty="0"/>
          </a:p>
          <a:p>
            <a:endParaRPr lang="de-AT" sz="1800" dirty="0"/>
          </a:p>
          <a:p>
            <a:endParaRPr lang="de-AT" sz="1800" dirty="0"/>
          </a:p>
        </p:txBody>
      </p:sp>
    </p:spTree>
    <p:extLst>
      <p:ext uri="{BB962C8B-B14F-4D97-AF65-F5344CB8AC3E}">
        <p14:creationId xmlns:p14="http://schemas.microsoft.com/office/powerpoint/2010/main" val="1929512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p:txBody>
          <a:bodyPr>
            <a:normAutofit/>
          </a:bodyPr>
          <a:lstStyle/>
          <a:p>
            <a:r>
              <a:rPr lang="de-AT" sz="4400" dirty="0"/>
              <a:t>Publikationen</a:t>
            </a:r>
          </a:p>
        </p:txBody>
      </p:sp>
      <p:sp>
        <p:nvSpPr>
          <p:cNvPr id="3" name="Inhaltsplatzhalter 2"/>
          <p:cNvSpPr>
            <a:spLocks noGrp="1"/>
          </p:cNvSpPr>
          <p:nvPr>
            <p:ph sz="half" idx="4294967295"/>
          </p:nvPr>
        </p:nvSpPr>
        <p:spPr>
          <a:xfrm>
            <a:off x="957532" y="2006780"/>
            <a:ext cx="9551988" cy="3838575"/>
          </a:xfrm>
        </p:spPr>
        <p:txBody>
          <a:bodyPr>
            <a:normAutofit/>
          </a:bodyPr>
          <a:lstStyle/>
          <a:p>
            <a:pPr marL="285750" indent="-285750">
              <a:buFont typeface="Arial" panose="020B0604020202020204" pitchFamily="34" charset="0"/>
              <a:buChar char="•"/>
            </a:pPr>
            <a:r>
              <a:rPr lang="de-AT" sz="1800" dirty="0"/>
              <a:t>Österreichische Notariatszeitung</a:t>
            </a:r>
            <a:br>
              <a:rPr lang="de-AT" sz="1800" dirty="0"/>
            </a:br>
            <a:r>
              <a:rPr lang="de-AT" sz="1800" dirty="0"/>
              <a:t>(Fachzeitschrift, seit 1859, erscheint 12x jährlich)</a:t>
            </a:r>
          </a:p>
          <a:p>
            <a:pPr marL="285750" indent="-285750">
              <a:buFont typeface="Arial" panose="020B0604020202020204" pitchFamily="34" charset="0"/>
              <a:buChar char="•"/>
            </a:pPr>
            <a:r>
              <a:rPr lang="de-AT" sz="1800" dirty="0"/>
              <a:t>Nota </a:t>
            </a:r>
            <a:r>
              <a:rPr lang="de-AT" sz="1800" dirty="0" err="1"/>
              <a:t>Bene</a:t>
            </a:r>
            <a:br>
              <a:rPr lang="de-AT" sz="1800" dirty="0"/>
            </a:br>
            <a:r>
              <a:rPr lang="de-AT" sz="1800" dirty="0"/>
              <a:t>(interne Kommunikationsplattform, Magazin, erscheint 6x jährlich)</a:t>
            </a:r>
          </a:p>
          <a:p>
            <a:pPr marL="285750" indent="-285750">
              <a:buFont typeface="Arial" panose="020B0604020202020204" pitchFamily="34" charset="0"/>
              <a:buChar char="•"/>
            </a:pPr>
            <a:r>
              <a:rPr lang="de-AT" sz="1800" dirty="0"/>
              <a:t>ÖNK-Rundschreiben</a:t>
            </a:r>
          </a:p>
          <a:p>
            <a:pPr marL="285750" indent="-285750">
              <a:buFont typeface="Arial" panose="020B0604020202020204" pitchFamily="34" charset="0"/>
              <a:buChar char="•"/>
            </a:pPr>
            <a:r>
              <a:rPr lang="de-AT" sz="1800" dirty="0"/>
              <a:t>Schriftenreihe des österreichisches Notariats (1-2 x jährlich)</a:t>
            </a:r>
          </a:p>
        </p:txBody>
      </p:sp>
    </p:spTree>
    <p:extLst>
      <p:ext uri="{BB962C8B-B14F-4D97-AF65-F5344CB8AC3E}">
        <p14:creationId xmlns:p14="http://schemas.microsoft.com/office/powerpoint/2010/main" val="2898748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1068B-11A6-4075-A499-282630DADBB2}"/>
              </a:ext>
            </a:extLst>
          </p:cNvPr>
          <p:cNvSpPr>
            <a:spLocks noGrp="1"/>
          </p:cNvSpPr>
          <p:nvPr>
            <p:ph type="ctrTitle"/>
          </p:nvPr>
        </p:nvSpPr>
        <p:spPr/>
        <p:txBody>
          <a:bodyPr/>
          <a:lstStyle/>
          <a:p>
            <a:r>
              <a:rPr lang="de-AT" dirty="0"/>
              <a:t>HERZLICHEN DANK FÜR DIE AUFMERKSAMKEIT!</a:t>
            </a:r>
          </a:p>
        </p:txBody>
      </p:sp>
    </p:spTree>
    <p:extLst>
      <p:ext uri="{BB962C8B-B14F-4D97-AF65-F5344CB8AC3E}">
        <p14:creationId xmlns:p14="http://schemas.microsoft.com/office/powerpoint/2010/main" val="1990762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4"/>
          </p:nvPr>
        </p:nvSpPr>
        <p:spPr/>
        <p:txBody>
          <a:bodyPr/>
          <a:lstStyle/>
          <a:p>
            <a:fld id="{629DEEF1-5672-2847-A262-BCD2BD060E00}" type="datetime4">
              <a:rPr lang="de-AT" smtClean="0"/>
              <a:pPr/>
              <a:t>16. Juni 2025</a:t>
            </a:fld>
            <a:endParaRPr lang="de-DE" dirty="0"/>
          </a:p>
        </p:txBody>
      </p:sp>
      <p:sp>
        <p:nvSpPr>
          <p:cNvPr id="4" name="Fußzeilenplatzhalter 3"/>
          <p:cNvSpPr>
            <a:spLocks noGrp="1"/>
          </p:cNvSpPr>
          <p:nvPr>
            <p:ph type="ftr" sz="quarter" idx="15"/>
          </p:nvPr>
        </p:nvSpPr>
        <p:spPr/>
        <p:txBody>
          <a:bodyPr/>
          <a:lstStyle/>
          <a:p>
            <a:r>
              <a:rPr lang="de-DE"/>
              <a:t>Präsentationstitel </a:t>
            </a:r>
            <a:endParaRPr lang="de-DE" dirty="0"/>
          </a:p>
        </p:txBody>
      </p:sp>
      <p:sp>
        <p:nvSpPr>
          <p:cNvPr id="5" name="Foliennummernplatzhalter 4"/>
          <p:cNvSpPr>
            <a:spLocks noGrp="1"/>
          </p:cNvSpPr>
          <p:nvPr>
            <p:ph type="sldNum" sz="quarter" idx="16"/>
          </p:nvPr>
        </p:nvSpPr>
        <p:spPr/>
        <p:txBody>
          <a:bodyPr/>
          <a:lstStyle/>
          <a:p>
            <a:fld id="{E302F878-80B0-874D-89F6-31473B297C34}" type="slidenum">
              <a:rPr lang="de-DE" smtClean="0"/>
              <a:pPr/>
              <a:t>3</a:t>
            </a:fld>
            <a:endParaRPr lang="de-DE"/>
          </a:p>
        </p:txBody>
      </p:sp>
      <p:sp>
        <p:nvSpPr>
          <p:cNvPr id="6" name="Textplatzhalter 5"/>
          <p:cNvSpPr>
            <a:spLocks noGrp="1"/>
          </p:cNvSpPr>
          <p:nvPr>
            <p:ph type="body" sz="quarter" idx="20"/>
          </p:nvPr>
        </p:nvSpPr>
        <p:spPr/>
        <p:txBody>
          <a:bodyPr/>
          <a:lstStyle/>
          <a:p>
            <a:r>
              <a:rPr lang="de-AT" dirty="0"/>
              <a:t>539 NOTARSTELLEN. </a:t>
            </a:r>
            <a:br>
              <a:rPr lang="de-AT" dirty="0"/>
            </a:br>
            <a:r>
              <a:rPr lang="de-AT" dirty="0"/>
              <a:t>670 NOTARIATSKANDIDAT:INNEN.</a:t>
            </a:r>
          </a:p>
        </p:txBody>
      </p:sp>
      <p:sp>
        <p:nvSpPr>
          <p:cNvPr id="10" name="Rechteck 9"/>
          <p:cNvSpPr/>
          <p:nvPr/>
        </p:nvSpPr>
        <p:spPr>
          <a:xfrm>
            <a:off x="838201" y="2523583"/>
            <a:ext cx="8520023" cy="3083921"/>
          </a:xfrm>
          <a:prstGeom prst="rect">
            <a:avLst/>
          </a:prstGeom>
        </p:spPr>
        <p:txBody>
          <a:bodyPr wrap="square">
            <a:spAutoFit/>
          </a:bodyPr>
          <a:lstStyle/>
          <a:p>
            <a:r>
              <a:rPr lang="de-AT" b="1" dirty="0">
                <a:solidFill>
                  <a:srgbClr val="00506E"/>
                </a:solidFill>
                <a:latin typeface="Roboto" panose="02000000000000000000" pitchFamily="2" charset="0"/>
                <a:ea typeface="Roboto" panose="02000000000000000000" pitchFamily="2" charset="0"/>
                <a:cs typeface="Arial" panose="020B0604020202020204" pitchFamily="34" charset="0"/>
              </a:rPr>
              <a:t>Österreichs </a:t>
            </a:r>
            <a:r>
              <a:rPr lang="de-AT" b="1" dirty="0" err="1">
                <a:solidFill>
                  <a:srgbClr val="00506E"/>
                </a:solidFill>
                <a:latin typeface="Roboto" panose="02000000000000000000" pitchFamily="2" charset="0"/>
                <a:ea typeface="Roboto" panose="02000000000000000000" pitchFamily="2" charset="0"/>
                <a:cs typeface="Arial" panose="020B0604020202020204" pitchFamily="34" charset="0"/>
              </a:rPr>
              <a:t>Notar:innen</a:t>
            </a:r>
            <a:r>
              <a:rPr lang="de-AT" b="1" dirty="0">
                <a:solidFill>
                  <a:srgbClr val="00506E"/>
                </a:solidFill>
                <a:latin typeface="Roboto" panose="02000000000000000000" pitchFamily="2" charset="0"/>
                <a:ea typeface="Roboto" panose="02000000000000000000" pitchFamily="2" charset="0"/>
                <a:cs typeface="Arial" panose="020B0604020202020204" pitchFamily="34" charset="0"/>
              </a:rPr>
              <a:t> haben eine zentrale Rolle im heimischen Rechtssystem. Das österreichische Notariat setzt sich derzeit aus bundesweit 539 </a:t>
            </a:r>
            <a:r>
              <a:rPr lang="de-AT" b="1" dirty="0" err="1">
                <a:solidFill>
                  <a:srgbClr val="00506E"/>
                </a:solidFill>
                <a:latin typeface="Roboto" panose="02000000000000000000" pitchFamily="2" charset="0"/>
                <a:ea typeface="Roboto" panose="02000000000000000000" pitchFamily="2" charset="0"/>
                <a:cs typeface="Arial" panose="020B0604020202020204" pitchFamily="34" charset="0"/>
              </a:rPr>
              <a:t>Notar:innen</a:t>
            </a:r>
            <a:r>
              <a:rPr lang="de-AT" b="1" dirty="0">
                <a:solidFill>
                  <a:srgbClr val="00506E"/>
                </a:solidFill>
                <a:latin typeface="Roboto" panose="02000000000000000000" pitchFamily="2" charset="0"/>
                <a:ea typeface="Roboto" panose="02000000000000000000" pitchFamily="2" charset="0"/>
                <a:cs typeface="Arial" panose="020B0604020202020204" pitchFamily="34" charset="0"/>
              </a:rPr>
              <a:t>, 670 </a:t>
            </a:r>
            <a:r>
              <a:rPr lang="de-AT" b="1" dirty="0" err="1">
                <a:solidFill>
                  <a:srgbClr val="00506E"/>
                </a:solidFill>
                <a:latin typeface="Roboto" panose="02000000000000000000" pitchFamily="2" charset="0"/>
                <a:ea typeface="Roboto" panose="02000000000000000000" pitchFamily="2" charset="0"/>
                <a:cs typeface="Arial" panose="020B0604020202020204" pitchFamily="34" charset="0"/>
              </a:rPr>
              <a:t>Notariatskandidat:innen</a:t>
            </a:r>
            <a:r>
              <a:rPr lang="de-AT" b="1" dirty="0">
                <a:solidFill>
                  <a:srgbClr val="00506E"/>
                </a:solidFill>
                <a:latin typeface="Roboto" panose="02000000000000000000" pitchFamily="2" charset="0"/>
                <a:ea typeface="Roboto" panose="02000000000000000000" pitchFamily="2" charset="0"/>
                <a:cs typeface="Arial" panose="020B0604020202020204" pitchFamily="34" charset="0"/>
              </a:rPr>
              <a:t> und rund 3.000 </a:t>
            </a:r>
            <a:r>
              <a:rPr lang="de-AT" b="1" dirty="0" err="1">
                <a:solidFill>
                  <a:srgbClr val="00506E"/>
                </a:solidFill>
                <a:latin typeface="Roboto" panose="02000000000000000000" pitchFamily="2" charset="0"/>
                <a:ea typeface="Roboto" panose="02000000000000000000" pitchFamily="2" charset="0"/>
                <a:cs typeface="Arial" panose="020B0604020202020204" pitchFamily="34" charset="0"/>
              </a:rPr>
              <a:t>Mitarbeiter:innen</a:t>
            </a:r>
            <a:r>
              <a:rPr lang="de-AT" b="1" dirty="0">
                <a:solidFill>
                  <a:srgbClr val="00506E"/>
                </a:solidFill>
                <a:latin typeface="Roboto" panose="02000000000000000000" pitchFamily="2" charset="0"/>
                <a:ea typeface="Roboto" panose="02000000000000000000" pitchFamily="2" charset="0"/>
                <a:cs typeface="Arial" panose="020B0604020202020204" pitchFamily="34" charset="0"/>
              </a:rPr>
              <a:t> zusammen.</a:t>
            </a:r>
          </a:p>
          <a:p>
            <a:pPr>
              <a:lnSpc>
                <a:spcPct val="90000"/>
              </a:lnSpc>
            </a:pPr>
            <a:endParaRPr lang="de-AT" dirty="0">
              <a:solidFill>
                <a:srgbClr val="00506E"/>
              </a:solidFill>
              <a:latin typeface="Roboto" panose="02000000000000000000" pitchFamily="2" charset="0"/>
              <a:ea typeface="Roboto" panose="02000000000000000000" pitchFamily="2" charset="0"/>
              <a:cs typeface="Arial" panose="020B0604020202020204" pitchFamily="34" charset="0"/>
            </a:endParaRPr>
          </a:p>
          <a:p>
            <a:pPr marL="228600" indent="-228600">
              <a:lnSpc>
                <a:spcPct val="90000"/>
              </a:lnSpc>
              <a:buFont typeface="Arial" panose="020B0604020202020204" pitchFamily="34" charset="0"/>
              <a:buChar char="•"/>
            </a:pPr>
            <a:endParaRPr lang="de-AT" dirty="0">
              <a:solidFill>
                <a:srgbClr val="00506E"/>
              </a:solidFill>
              <a:latin typeface="Roboto" panose="02000000000000000000" pitchFamily="2" charset="0"/>
              <a:ea typeface="Roboto" panose="02000000000000000000" pitchFamily="2" charset="0"/>
              <a:cs typeface="Arial" panose="020B0604020202020204" pitchFamily="34" charset="0"/>
            </a:endParaRPr>
          </a:p>
          <a:p>
            <a:pPr marL="2200"/>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Die Ausbildung zur </a:t>
            </a:r>
            <a:r>
              <a:rPr lang="de-AT" dirty="0" err="1">
                <a:solidFill>
                  <a:srgbClr val="00506E"/>
                </a:solidFill>
                <a:latin typeface="Roboto" panose="02000000000000000000" pitchFamily="2" charset="0"/>
                <a:ea typeface="Roboto" panose="02000000000000000000" pitchFamily="2" charset="0"/>
                <a:cs typeface="Arial" panose="020B0604020202020204" pitchFamily="34" charset="0"/>
              </a:rPr>
              <a:t>Notar:in</a:t>
            </a:r>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 zählt zu den umfassendsten im juristischen Bereich. </a:t>
            </a:r>
          </a:p>
          <a:p>
            <a:pPr marL="2200"/>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Voraussetzung für die Tätigkeit als </a:t>
            </a:r>
            <a:r>
              <a:rPr lang="de-AT" dirty="0" err="1">
                <a:solidFill>
                  <a:srgbClr val="00506E"/>
                </a:solidFill>
                <a:latin typeface="Roboto" panose="02000000000000000000" pitchFamily="2" charset="0"/>
                <a:ea typeface="Roboto" panose="02000000000000000000" pitchFamily="2" charset="0"/>
                <a:cs typeface="Arial" panose="020B0604020202020204" pitchFamily="34" charset="0"/>
              </a:rPr>
              <a:t>Notariatskandidat:in</a:t>
            </a:r>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 ist außer dem Abschluss eines Universitätsstudiums des österreichischen Rechts auch eine 7-monatige Praxis bei Gericht oder bei einer Staatsanwaltschaft. </a:t>
            </a:r>
          </a:p>
          <a:p>
            <a:pPr marL="2200"/>
            <a:endParaRPr lang="de-AT" dirty="0">
              <a:solidFill>
                <a:srgbClr val="00506E"/>
              </a:solidFill>
              <a:latin typeface="Roboto" panose="02000000000000000000" pitchFamily="2" charset="0"/>
              <a:ea typeface="Roboto" panose="02000000000000000000" pitchFamily="2" charset="0"/>
              <a:cs typeface="Arial" panose="020B0604020202020204" pitchFamily="34" charset="0"/>
            </a:endParaRPr>
          </a:p>
          <a:p>
            <a:pPr marL="2200"/>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Unter den 670 </a:t>
            </a:r>
            <a:r>
              <a:rPr lang="de-AT" dirty="0" err="1">
                <a:solidFill>
                  <a:srgbClr val="00506E"/>
                </a:solidFill>
                <a:latin typeface="Roboto" panose="02000000000000000000" pitchFamily="2" charset="0"/>
                <a:ea typeface="Roboto" panose="02000000000000000000" pitchFamily="2" charset="0"/>
                <a:cs typeface="Arial" panose="020B0604020202020204" pitchFamily="34" charset="0"/>
              </a:rPr>
              <a:t>Notariatskandidat:innen</a:t>
            </a:r>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 gibt es 311 Frauen.</a:t>
            </a:r>
          </a:p>
        </p:txBody>
      </p:sp>
    </p:spTree>
    <p:extLst>
      <p:ext uri="{BB962C8B-B14F-4D97-AF65-F5344CB8AC3E}">
        <p14:creationId xmlns:p14="http://schemas.microsoft.com/office/powerpoint/2010/main" val="1740571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fld id="{629DEEF1-5672-2847-A262-BCD2BD060E00}" type="datetime4">
              <a:rPr lang="de-AT" smtClean="0"/>
              <a:pPr/>
              <a:t>16. Juni 2025</a:t>
            </a:fld>
            <a:endParaRPr lang="de-DE" dirty="0"/>
          </a:p>
        </p:txBody>
      </p:sp>
      <p:sp>
        <p:nvSpPr>
          <p:cNvPr id="3" name="Fußzeilenplatzhalter 2"/>
          <p:cNvSpPr>
            <a:spLocks noGrp="1"/>
          </p:cNvSpPr>
          <p:nvPr>
            <p:ph type="ftr" sz="quarter" idx="15"/>
          </p:nvPr>
        </p:nvSpPr>
        <p:spPr/>
        <p:txBody>
          <a:bodyPr/>
          <a:lstStyle/>
          <a:p>
            <a:r>
              <a:rPr lang="de-DE"/>
              <a:t>Präsentationstitel </a:t>
            </a:r>
            <a:endParaRPr lang="de-DE" dirty="0"/>
          </a:p>
        </p:txBody>
      </p:sp>
      <p:sp>
        <p:nvSpPr>
          <p:cNvPr id="4" name="Foliennummernplatzhalter 3"/>
          <p:cNvSpPr>
            <a:spLocks noGrp="1"/>
          </p:cNvSpPr>
          <p:nvPr>
            <p:ph type="sldNum" sz="quarter" idx="16"/>
          </p:nvPr>
        </p:nvSpPr>
        <p:spPr/>
        <p:txBody>
          <a:bodyPr/>
          <a:lstStyle/>
          <a:p>
            <a:fld id="{E302F878-80B0-874D-89F6-31473B297C34}" type="slidenum">
              <a:rPr lang="de-DE" smtClean="0"/>
              <a:pPr/>
              <a:t>4</a:t>
            </a:fld>
            <a:endParaRPr lang="de-DE"/>
          </a:p>
        </p:txBody>
      </p:sp>
      <p:sp>
        <p:nvSpPr>
          <p:cNvPr id="5" name="Textplatzhalter 4"/>
          <p:cNvSpPr>
            <a:spLocks noGrp="1"/>
          </p:cNvSpPr>
          <p:nvPr>
            <p:ph type="body" sz="quarter" idx="20"/>
          </p:nvPr>
        </p:nvSpPr>
        <p:spPr/>
        <p:txBody>
          <a:bodyPr/>
          <a:lstStyle/>
          <a:p>
            <a:r>
              <a:rPr lang="de-AT" dirty="0"/>
              <a:t>ENTWICKLUNG DER NOTARSTELLEN</a:t>
            </a:r>
          </a:p>
        </p:txBody>
      </p:sp>
      <p:pic>
        <p:nvPicPr>
          <p:cNvPr id="16" name="Grafik 15"/>
          <p:cNvPicPr>
            <a:picLocks noChangeAspect="1"/>
          </p:cNvPicPr>
          <p:nvPr/>
        </p:nvPicPr>
        <p:blipFill>
          <a:blip r:embed="rId2"/>
          <a:stretch>
            <a:fillRect/>
          </a:stretch>
        </p:blipFill>
        <p:spPr>
          <a:xfrm>
            <a:off x="2009774" y="2152471"/>
            <a:ext cx="8172450" cy="4019550"/>
          </a:xfrm>
          <a:prstGeom prst="rect">
            <a:avLst/>
          </a:prstGeom>
        </p:spPr>
      </p:pic>
    </p:spTree>
    <p:extLst>
      <p:ext uri="{BB962C8B-B14F-4D97-AF65-F5344CB8AC3E}">
        <p14:creationId xmlns:p14="http://schemas.microsoft.com/office/powerpoint/2010/main" val="4156550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4"/>
          </p:nvPr>
        </p:nvSpPr>
        <p:spPr/>
        <p:txBody>
          <a:bodyPr/>
          <a:lstStyle/>
          <a:p>
            <a:fld id="{629DEEF1-5672-2847-A262-BCD2BD060E00}" type="datetime4">
              <a:rPr lang="de-AT" smtClean="0"/>
              <a:pPr/>
              <a:t>16. Juni 2025</a:t>
            </a:fld>
            <a:endParaRPr lang="de-DE" dirty="0"/>
          </a:p>
        </p:txBody>
      </p:sp>
      <p:sp>
        <p:nvSpPr>
          <p:cNvPr id="4" name="Fußzeilenplatzhalter 3"/>
          <p:cNvSpPr>
            <a:spLocks noGrp="1"/>
          </p:cNvSpPr>
          <p:nvPr>
            <p:ph type="ftr" sz="quarter" idx="15"/>
          </p:nvPr>
        </p:nvSpPr>
        <p:spPr/>
        <p:txBody>
          <a:bodyPr/>
          <a:lstStyle/>
          <a:p>
            <a:r>
              <a:rPr lang="de-DE"/>
              <a:t>Präsentationstitel </a:t>
            </a:r>
            <a:endParaRPr lang="de-DE" dirty="0"/>
          </a:p>
        </p:txBody>
      </p:sp>
      <p:sp>
        <p:nvSpPr>
          <p:cNvPr id="5" name="Foliennummernplatzhalter 4"/>
          <p:cNvSpPr>
            <a:spLocks noGrp="1"/>
          </p:cNvSpPr>
          <p:nvPr>
            <p:ph type="sldNum" sz="quarter" idx="16"/>
          </p:nvPr>
        </p:nvSpPr>
        <p:spPr/>
        <p:txBody>
          <a:bodyPr/>
          <a:lstStyle/>
          <a:p>
            <a:fld id="{E302F878-80B0-874D-89F6-31473B297C34}" type="slidenum">
              <a:rPr lang="de-DE" smtClean="0"/>
              <a:pPr/>
              <a:t>5</a:t>
            </a:fld>
            <a:endParaRPr lang="de-DE"/>
          </a:p>
        </p:txBody>
      </p:sp>
      <p:sp>
        <p:nvSpPr>
          <p:cNvPr id="6" name="Textplatzhalter 5"/>
          <p:cNvSpPr>
            <a:spLocks noGrp="1"/>
          </p:cNvSpPr>
          <p:nvPr>
            <p:ph type="body" sz="quarter" idx="20"/>
          </p:nvPr>
        </p:nvSpPr>
        <p:spPr/>
        <p:txBody>
          <a:bodyPr/>
          <a:lstStyle/>
          <a:p>
            <a:r>
              <a:rPr lang="de-AT" dirty="0"/>
              <a:t>Kennzahlen.</a:t>
            </a:r>
          </a:p>
        </p:txBody>
      </p:sp>
      <p:sp>
        <p:nvSpPr>
          <p:cNvPr id="10" name="Rechteck 9"/>
          <p:cNvSpPr/>
          <p:nvPr/>
        </p:nvSpPr>
        <p:spPr>
          <a:xfrm>
            <a:off x="838201" y="2221659"/>
            <a:ext cx="8520023" cy="2862322"/>
          </a:xfrm>
          <a:prstGeom prst="rect">
            <a:avLst/>
          </a:prstGeom>
        </p:spPr>
        <p:txBody>
          <a:bodyPr wrap="square">
            <a:spAutoFit/>
          </a:bodyPr>
          <a:lstStyle/>
          <a:p>
            <a:pPr marL="2200" indent="0">
              <a:buNone/>
            </a:pPr>
            <a:r>
              <a:rPr lang="de-AT" dirty="0" err="1">
                <a:solidFill>
                  <a:srgbClr val="00506E"/>
                </a:solidFill>
                <a:latin typeface="Roboto" panose="02000000000000000000" pitchFamily="2" charset="0"/>
                <a:ea typeface="Roboto" panose="02000000000000000000" pitchFamily="2" charset="0"/>
                <a:cs typeface="Arial" panose="020B0604020202020204" pitchFamily="34" charset="0"/>
              </a:rPr>
              <a:t>Notar:innen</a:t>
            </a:r>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	539</a:t>
            </a:r>
          </a:p>
          <a:p>
            <a:pPr marL="2200" indent="0">
              <a:buNone/>
            </a:pPr>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Einwohner	8,9 Millionen     		Verhältnis 1:16.604</a:t>
            </a:r>
          </a:p>
          <a:p>
            <a:pPr marL="2200" indent="0">
              <a:buNone/>
            </a:pPr>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Unternehmen 	537.636			Verhältnis 1:1.022</a:t>
            </a:r>
          </a:p>
          <a:p>
            <a:pPr marL="2200" indent="0">
              <a:buNone/>
            </a:pPr>
            <a:endParaRPr lang="de-AT" u="sng" dirty="0">
              <a:solidFill>
                <a:srgbClr val="00506E"/>
              </a:solidFill>
              <a:latin typeface="Roboto" panose="02000000000000000000" pitchFamily="2" charset="0"/>
              <a:ea typeface="Roboto" panose="02000000000000000000" pitchFamily="2" charset="0"/>
              <a:cs typeface="Arial" panose="020B0604020202020204" pitchFamily="34" charset="0"/>
            </a:endParaRPr>
          </a:p>
          <a:p>
            <a:pPr marL="2200" indent="0">
              <a:buNone/>
            </a:pPr>
            <a:r>
              <a:rPr lang="de-AT" u="sng" dirty="0">
                <a:solidFill>
                  <a:srgbClr val="00506E"/>
                </a:solidFill>
                <a:latin typeface="Roboto" panose="02000000000000000000" pitchFamily="2" charset="0"/>
                <a:ea typeface="Roboto" panose="02000000000000000000" pitchFamily="2" charset="0"/>
                <a:cs typeface="Arial" panose="020B0604020202020204" pitchFamily="34" charset="0"/>
              </a:rPr>
              <a:t>Notarielle Aktivitäten pro Jahr</a:t>
            </a:r>
          </a:p>
          <a:p>
            <a:r>
              <a:rPr lang="de-AT" dirty="0" err="1">
                <a:solidFill>
                  <a:srgbClr val="00506E"/>
                </a:solidFill>
                <a:latin typeface="Roboto" panose="02000000000000000000" pitchFamily="2" charset="0"/>
                <a:ea typeface="Roboto" panose="02000000000000000000" pitchFamily="2" charset="0"/>
                <a:cs typeface="Arial" panose="020B0604020202020204" pitchFamily="34" charset="0"/>
              </a:rPr>
              <a:t>Klientenkontakte</a:t>
            </a:r>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			3,3 Millionen</a:t>
            </a:r>
          </a:p>
          <a:p>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Notarielle Urkunden		120.000</a:t>
            </a:r>
          </a:p>
          <a:p>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Privaturkunden			280.000</a:t>
            </a:r>
          </a:p>
          <a:p>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Beglaubigungen			1 Million</a:t>
            </a:r>
          </a:p>
          <a:p>
            <a:pPr marL="2200" indent="0">
              <a:buNone/>
            </a:pPr>
            <a:endParaRPr lang="de-AT"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154374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a:xfrm>
            <a:off x="839015" y="690896"/>
            <a:ext cx="10099279" cy="1401230"/>
          </a:xfrm>
        </p:spPr>
        <p:txBody>
          <a:bodyPr>
            <a:normAutofit lnSpcReduction="10000"/>
          </a:bodyPr>
          <a:lstStyle/>
          <a:p>
            <a:r>
              <a:rPr lang="de-AT" sz="4400" dirty="0"/>
              <a:t>Wirkungskreis </a:t>
            </a:r>
          </a:p>
          <a:p>
            <a:r>
              <a:rPr lang="de-AT" sz="4400" dirty="0"/>
              <a:t>der Notarinnen &amp; Notare</a:t>
            </a:r>
          </a:p>
        </p:txBody>
      </p:sp>
      <p:sp>
        <p:nvSpPr>
          <p:cNvPr id="3" name="Inhaltsplatzhalter 2"/>
          <p:cNvSpPr>
            <a:spLocks noGrp="1"/>
          </p:cNvSpPr>
          <p:nvPr>
            <p:ph sz="half" idx="1"/>
          </p:nvPr>
        </p:nvSpPr>
        <p:spPr>
          <a:xfrm>
            <a:off x="839015" y="2212896"/>
            <a:ext cx="10515601" cy="3857681"/>
          </a:xfrm>
        </p:spPr>
        <p:txBody>
          <a:bodyPr>
            <a:normAutofit/>
          </a:bodyPr>
          <a:lstStyle/>
          <a:p>
            <a:r>
              <a:rPr lang="de-AT" dirty="0"/>
              <a:t>§ 1. (1) Notarinnen und Notare werden vom Staat bestellt und in ihr öffentliches Amt eingeführt, damit sie nach Maßgabe dieses Gesetzes öffentliche Urkunden über Rechtserklärungen, Rechtsgeschäfte und rechtserhebliche Tatsachen aufnehmen und ausfertigen und zur Entlastung der Gerichte die von den Parteien anvertrauten Urkunden verwahren und Gelder und Wertpapiere zur Ausfolgung an Dritte oder zum Erlag bei Behörden übernehmen.</a:t>
            </a:r>
          </a:p>
          <a:p>
            <a:r>
              <a:rPr lang="de-AT" dirty="0"/>
              <a:t>(2) Den Notarinnen und Notaren obliegt die Durchführung von Amtshandlungen als </a:t>
            </a:r>
            <a:r>
              <a:rPr lang="de-AT" dirty="0" err="1"/>
              <a:t>Gerichtskommissäre</a:t>
            </a:r>
            <a:r>
              <a:rPr lang="de-AT" dirty="0"/>
              <a:t> nach besonderen gesetzlichen Vorschriften.</a:t>
            </a:r>
          </a:p>
          <a:p>
            <a:r>
              <a:rPr lang="de-AT" dirty="0"/>
              <a:t>(…)</a:t>
            </a:r>
          </a:p>
        </p:txBody>
      </p:sp>
    </p:spTree>
    <p:extLst>
      <p:ext uri="{BB962C8B-B14F-4D97-AF65-F5344CB8AC3E}">
        <p14:creationId xmlns:p14="http://schemas.microsoft.com/office/powerpoint/2010/main" val="1928575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p:txBody>
          <a:bodyPr>
            <a:normAutofit lnSpcReduction="10000"/>
          </a:bodyPr>
          <a:lstStyle/>
          <a:p>
            <a:r>
              <a:rPr lang="de-AT" sz="4400" dirty="0"/>
              <a:t>Wirkungskreis der </a:t>
            </a:r>
          </a:p>
          <a:p>
            <a:r>
              <a:rPr lang="de-AT" sz="4400" dirty="0"/>
              <a:t>Notarinnen &amp; Notare</a:t>
            </a:r>
          </a:p>
        </p:txBody>
      </p:sp>
      <p:sp>
        <p:nvSpPr>
          <p:cNvPr id="3" name="Inhaltsplatzhalter 2"/>
          <p:cNvSpPr>
            <a:spLocks noGrp="1"/>
          </p:cNvSpPr>
          <p:nvPr>
            <p:ph sz="half" idx="1"/>
          </p:nvPr>
        </p:nvSpPr>
        <p:spPr>
          <a:xfrm>
            <a:off x="839016" y="2454435"/>
            <a:ext cx="10515601" cy="3857681"/>
          </a:xfrm>
        </p:spPr>
        <p:txBody>
          <a:bodyPr>
            <a:normAutofit/>
          </a:bodyPr>
          <a:lstStyle/>
          <a:p>
            <a:r>
              <a:rPr lang="de-AT" b="1" dirty="0"/>
              <a:t>§ 5.</a:t>
            </a:r>
            <a:r>
              <a:rPr lang="de-AT" dirty="0"/>
              <a:t> (1) Neben den Befugnissen nach § 1 steht den Notaren auch das Recht zu, Privaturkunden zu verfassen, Parteien außerbehördlich, vor Verwaltungsbehörden und Verwaltungsgerichten und – soweit nicht ausschließlich die Vertretung durch einen Rechtsanwalt vorgesehen ist – auch in Verfahren außer Streitsachen und Exekutionsverfahren vor Gericht zu vertreten. Der Notar ist berechtigt, Parteien im Strafverfahren vor Verwaltungsbehörden, Finanzstrafbehörden und vor Gerichten wegen Straftaten, bei denen dem Bezirksgericht gemäß § 30 Abs. 1 StPO das Hauptverfahren obliegt, zu verteidigen.</a:t>
            </a:r>
          </a:p>
          <a:p>
            <a:r>
              <a:rPr lang="de-AT" dirty="0"/>
              <a:t>(…)</a:t>
            </a:r>
          </a:p>
        </p:txBody>
      </p:sp>
    </p:spTree>
    <p:extLst>
      <p:ext uri="{BB962C8B-B14F-4D97-AF65-F5344CB8AC3E}">
        <p14:creationId xmlns:p14="http://schemas.microsoft.com/office/powerpoint/2010/main" val="3722851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20"/>
          </p:nvPr>
        </p:nvSpPr>
        <p:spPr/>
        <p:txBody>
          <a:bodyPr/>
          <a:lstStyle/>
          <a:p>
            <a:r>
              <a:rPr lang="de-AT" dirty="0"/>
              <a:t>Dienstleistungen des Notariats</a:t>
            </a:r>
          </a:p>
        </p:txBody>
      </p:sp>
      <p:sp>
        <p:nvSpPr>
          <p:cNvPr id="9" name="Abgerundetes Rechteck 8"/>
          <p:cNvSpPr/>
          <p:nvPr/>
        </p:nvSpPr>
        <p:spPr>
          <a:xfrm>
            <a:off x="1014297" y="1871437"/>
            <a:ext cx="2347856" cy="1351642"/>
          </a:xfrm>
          <a:prstGeom prst="roundRect">
            <a:avLst/>
          </a:prstGeom>
          <a:ln w="28575">
            <a:solidFill>
              <a:srgbClr val="8DC89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AT" sz="1600" b="1" cap="small" dirty="0" err="1">
                <a:solidFill>
                  <a:srgbClr val="002341"/>
                </a:solidFill>
              </a:rPr>
              <a:t>familie</a:t>
            </a:r>
            <a:r>
              <a:rPr lang="de-AT" sz="1600" b="1" cap="small" dirty="0">
                <a:solidFill>
                  <a:srgbClr val="002341"/>
                </a:solidFill>
              </a:rPr>
              <a:t> und </a:t>
            </a:r>
            <a:r>
              <a:rPr lang="de-AT" sz="1600" b="1" cap="small" dirty="0" err="1">
                <a:solidFill>
                  <a:srgbClr val="002341"/>
                </a:solidFill>
              </a:rPr>
              <a:t>partnerschaften</a:t>
            </a:r>
            <a:r>
              <a:rPr lang="de-AT" sz="1600" b="1" cap="small" dirty="0">
                <a:solidFill>
                  <a:srgbClr val="002341"/>
                </a:solidFill>
              </a:rPr>
              <a:t> </a:t>
            </a:r>
          </a:p>
        </p:txBody>
      </p:sp>
      <p:sp>
        <p:nvSpPr>
          <p:cNvPr id="10" name="Abgerundetes Rechteck 9"/>
          <p:cNvSpPr/>
          <p:nvPr/>
        </p:nvSpPr>
        <p:spPr>
          <a:xfrm>
            <a:off x="3775074" y="1871437"/>
            <a:ext cx="2271627" cy="1351642"/>
          </a:xfrm>
          <a:prstGeom prst="roundRect">
            <a:avLst/>
          </a:prstGeom>
          <a:ln w="28575">
            <a:solidFill>
              <a:srgbClr val="8DC89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AT" sz="1600" b="1" cap="small" dirty="0">
                <a:solidFill>
                  <a:srgbClr val="002341"/>
                </a:solidFill>
              </a:rPr>
              <a:t>personenvorsorge</a:t>
            </a:r>
          </a:p>
        </p:txBody>
      </p:sp>
      <p:sp>
        <p:nvSpPr>
          <p:cNvPr id="11" name="Abgerundetes Rechteck 10"/>
          <p:cNvSpPr/>
          <p:nvPr/>
        </p:nvSpPr>
        <p:spPr>
          <a:xfrm>
            <a:off x="6459622" y="1871437"/>
            <a:ext cx="2271627" cy="1351642"/>
          </a:xfrm>
          <a:prstGeom prst="roundRect">
            <a:avLst/>
          </a:prstGeom>
          <a:ln w="28575">
            <a:solidFill>
              <a:srgbClr val="8DC89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AT" sz="1600" b="1" cap="small" dirty="0" err="1">
                <a:solidFill>
                  <a:srgbClr val="002341"/>
                </a:solidFill>
              </a:rPr>
              <a:t>erbschaft</a:t>
            </a:r>
            <a:r>
              <a:rPr lang="de-AT" sz="1600" b="1" dirty="0">
                <a:solidFill>
                  <a:srgbClr val="002341"/>
                </a:solidFill>
              </a:rPr>
              <a:t> </a:t>
            </a:r>
            <a:r>
              <a:rPr lang="de-AT" sz="1600" b="1" cap="small" dirty="0">
                <a:solidFill>
                  <a:srgbClr val="002341"/>
                </a:solidFill>
              </a:rPr>
              <a:t>und </a:t>
            </a:r>
            <a:r>
              <a:rPr lang="de-AT" sz="1600" b="1" cap="small" dirty="0" err="1">
                <a:solidFill>
                  <a:srgbClr val="002341"/>
                </a:solidFill>
              </a:rPr>
              <a:t>testament</a:t>
            </a:r>
            <a:endParaRPr lang="de-AT" sz="1600" b="1" cap="small" dirty="0">
              <a:solidFill>
                <a:srgbClr val="002341"/>
              </a:solidFill>
            </a:endParaRPr>
          </a:p>
        </p:txBody>
      </p:sp>
      <p:sp>
        <p:nvSpPr>
          <p:cNvPr id="12" name="Abgerundetes Rechteck 11"/>
          <p:cNvSpPr/>
          <p:nvPr/>
        </p:nvSpPr>
        <p:spPr>
          <a:xfrm>
            <a:off x="2639260" y="3523345"/>
            <a:ext cx="2271627" cy="1351642"/>
          </a:xfrm>
          <a:prstGeom prst="roundRect">
            <a:avLst/>
          </a:prstGeom>
          <a:ln w="28575">
            <a:solidFill>
              <a:srgbClr val="8DC89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AT" sz="1600" b="1" cap="small" dirty="0" err="1">
                <a:solidFill>
                  <a:srgbClr val="002341"/>
                </a:solidFill>
              </a:rPr>
              <a:t>immobilien</a:t>
            </a:r>
            <a:endParaRPr lang="de-AT" sz="1400" b="1" cap="small" dirty="0">
              <a:solidFill>
                <a:srgbClr val="002341"/>
              </a:solidFill>
            </a:endParaRPr>
          </a:p>
        </p:txBody>
      </p:sp>
      <p:sp>
        <p:nvSpPr>
          <p:cNvPr id="13" name="Abgerundetes Rechteck 12"/>
          <p:cNvSpPr/>
          <p:nvPr/>
        </p:nvSpPr>
        <p:spPr>
          <a:xfrm>
            <a:off x="5221372" y="3523345"/>
            <a:ext cx="2271627" cy="1351642"/>
          </a:xfrm>
          <a:prstGeom prst="roundRect">
            <a:avLst/>
          </a:prstGeom>
          <a:ln w="28575">
            <a:solidFill>
              <a:srgbClr val="8DC89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AT" sz="1600" b="1" cap="small" dirty="0">
                <a:solidFill>
                  <a:srgbClr val="002341"/>
                </a:solidFill>
              </a:rPr>
              <a:t>unternehmen</a:t>
            </a:r>
            <a:endParaRPr lang="de-AT" sz="1400" b="1" cap="small" dirty="0">
              <a:solidFill>
                <a:srgbClr val="002341"/>
              </a:solidFill>
            </a:endParaRPr>
          </a:p>
        </p:txBody>
      </p:sp>
    </p:spTree>
    <p:extLst>
      <p:ext uri="{BB962C8B-B14F-4D97-AF65-F5344CB8AC3E}">
        <p14:creationId xmlns:p14="http://schemas.microsoft.com/office/powerpoint/2010/main" val="2413496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a:xfrm>
            <a:off x="839015" y="690896"/>
            <a:ext cx="10099279" cy="1401230"/>
          </a:xfrm>
        </p:spPr>
        <p:txBody>
          <a:bodyPr>
            <a:normAutofit/>
          </a:bodyPr>
          <a:lstStyle/>
          <a:p>
            <a:r>
              <a:rPr lang="de-AT" sz="4400" dirty="0"/>
              <a:t>Familie und Partnerschaften </a:t>
            </a:r>
          </a:p>
        </p:txBody>
      </p:sp>
      <p:sp>
        <p:nvSpPr>
          <p:cNvPr id="3" name="Inhaltsplatzhalter 2"/>
          <p:cNvSpPr>
            <a:spLocks noGrp="1"/>
          </p:cNvSpPr>
          <p:nvPr>
            <p:ph sz="half" idx="1"/>
          </p:nvPr>
        </p:nvSpPr>
        <p:spPr>
          <a:xfrm>
            <a:off x="839015" y="1928224"/>
            <a:ext cx="10515601" cy="3857681"/>
          </a:xfrm>
        </p:spPr>
        <p:txBody>
          <a:bodyPr>
            <a:normAutofit lnSpcReduction="10000"/>
          </a:bodyPr>
          <a:lstStyle/>
          <a:p>
            <a:r>
              <a:rPr lang="de-AT" dirty="0"/>
              <a:t>Österreichs </a:t>
            </a:r>
            <a:r>
              <a:rPr lang="de-AT" dirty="0" err="1"/>
              <a:t>Notar:innen</a:t>
            </a:r>
            <a:r>
              <a:rPr lang="de-AT" dirty="0"/>
              <a:t> sorgen in vielen Lebensfragen gemeinsam mit ihren </a:t>
            </a:r>
            <a:r>
              <a:rPr lang="de-AT" dirty="0" err="1"/>
              <a:t>Klient:innen</a:t>
            </a:r>
            <a:r>
              <a:rPr lang="de-AT" dirty="0"/>
              <a:t> vor. Ehe- und Partnerschaftsverträge können vieles vorab regeln. Sie können maßgeschneiderte Lösungen für die ganz persönliche Familiensituation schaffen. Und sie können dabei für rechtliche Klarheit sorgen, die hilft Streit zu vermeiden.</a:t>
            </a:r>
          </a:p>
          <a:p>
            <a:endParaRPr lang="de-AT" b="1" dirty="0">
              <a:solidFill>
                <a:srgbClr val="002341"/>
              </a:solidFill>
              <a:latin typeface="Arial" panose="020B0604020202020204" pitchFamily="34" charset="0"/>
            </a:endParaRPr>
          </a:p>
          <a:p>
            <a:pPr marL="342900" indent="-342900">
              <a:lnSpc>
                <a:spcPct val="150000"/>
              </a:lnSpc>
              <a:buFont typeface="Arial" panose="020B0604020202020204" pitchFamily="34" charset="0"/>
              <a:buChar char="•"/>
            </a:pPr>
            <a:r>
              <a:rPr lang="de-AT" dirty="0"/>
              <a:t>Ehe- und Partnerschaftsverträge</a:t>
            </a:r>
          </a:p>
          <a:p>
            <a:pPr marL="342900" indent="-342900">
              <a:lnSpc>
                <a:spcPct val="150000"/>
              </a:lnSpc>
              <a:buFont typeface="Arial" panose="020B0604020202020204" pitchFamily="34" charset="0"/>
              <a:buChar char="•"/>
            </a:pPr>
            <a:r>
              <a:rPr lang="de-AT" dirty="0"/>
              <a:t>Lebensgemeinschaft</a:t>
            </a:r>
          </a:p>
          <a:p>
            <a:pPr marL="342900" indent="-342900">
              <a:lnSpc>
                <a:spcPct val="150000"/>
              </a:lnSpc>
              <a:buFont typeface="Arial" panose="020B0604020202020204" pitchFamily="34" charset="0"/>
              <a:buChar char="•"/>
            </a:pPr>
            <a:r>
              <a:rPr lang="de-AT" dirty="0"/>
              <a:t>Obsorge</a:t>
            </a:r>
          </a:p>
          <a:p>
            <a:pPr marL="342900" indent="-342900">
              <a:lnSpc>
                <a:spcPct val="150000"/>
              </a:lnSpc>
              <a:buFont typeface="Arial" panose="020B0604020202020204" pitchFamily="34" charset="0"/>
              <a:buChar char="•"/>
            </a:pPr>
            <a:r>
              <a:rPr lang="de-AT" dirty="0" err="1"/>
              <a:t>Patchworkfamilien</a:t>
            </a:r>
            <a:endParaRPr lang="de-AT" dirty="0"/>
          </a:p>
          <a:p>
            <a:r>
              <a:rPr lang="de-AT" b="1" dirty="0">
                <a:solidFill>
                  <a:srgbClr val="002341"/>
                </a:solidFill>
                <a:latin typeface="Arial" panose="020B0604020202020204" pitchFamily="34" charset="0"/>
              </a:rPr>
              <a:t> </a:t>
            </a:r>
          </a:p>
        </p:txBody>
      </p:sp>
    </p:spTree>
    <p:extLst>
      <p:ext uri="{BB962C8B-B14F-4D97-AF65-F5344CB8AC3E}">
        <p14:creationId xmlns:p14="http://schemas.microsoft.com/office/powerpoint/2010/main" val="317820892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lstStyle>
        <a:defPPr algn="l">
          <a:defRPr b="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xml><?xml version="1.0" encoding="utf-8"?>
<properties xmlns="http://www.imanage.com/work/xmlschema">
  <documentid>MANDATES!23829364.1</documentid>
  <senderid>VPLISCHKE</senderid>
  <senderemail>V.HOLY@SCHOENHERR.EU</senderemail>
  <lastmodified>2025-06-16T11:23:03.0000000+02:00</lastmodified>
  <database>MANDATES</database>
</properties>
</file>

<file path=docProps/app.xml><?xml version="1.0" encoding="utf-8"?>
<Properties xmlns="http://schemas.openxmlformats.org/officeDocument/2006/extended-properties" xmlns:vt="http://schemas.openxmlformats.org/officeDocument/2006/docPropsVTypes">
  <TotalTime>0</TotalTime>
  <Words>1396</Words>
  <Application>Microsoft Office PowerPoint</Application>
  <PresentationFormat>Breitbild</PresentationFormat>
  <Paragraphs>203</Paragraphs>
  <Slides>24</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24</vt:i4>
      </vt:variant>
    </vt:vector>
  </HeadingPairs>
  <TitlesOfParts>
    <vt:vector size="30" baseType="lpstr">
      <vt:lpstr>Arial</vt:lpstr>
      <vt:lpstr>Calibri</vt:lpstr>
      <vt:lpstr>Roboto</vt:lpstr>
      <vt:lpstr>Roboto Light</vt:lpstr>
      <vt:lpstr>Times New Roman</vt:lpstr>
      <vt:lpstr>Office</vt:lpstr>
      <vt:lpstr>DAS ÖSTERREICHISCHE NOTARIAT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HERZLICHEN DANK FÜR DIE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Linda Gierlinger</dc:creator>
  <cp:lastModifiedBy>Katharina Watzdorf</cp:lastModifiedBy>
  <cp:revision>118</cp:revision>
  <dcterms:created xsi:type="dcterms:W3CDTF">2019-12-23T08:09:38Z</dcterms:created>
  <dcterms:modified xsi:type="dcterms:W3CDTF">2025-06-16T09:23:03Z</dcterms:modified>
</cp:coreProperties>
</file>