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5"/>
  </p:sldMasterIdLst>
  <p:notesMasterIdLst>
    <p:notesMasterId r:id="rId27"/>
  </p:notesMasterIdLst>
  <p:handoutMasterIdLst>
    <p:handoutMasterId r:id="rId28"/>
  </p:handoutMasterIdLst>
  <p:sldIdLst>
    <p:sldId id="499" r:id="rId6"/>
    <p:sldId id="555" r:id="rId7"/>
    <p:sldId id="557" r:id="rId8"/>
    <p:sldId id="558" r:id="rId9"/>
    <p:sldId id="567" r:id="rId10"/>
    <p:sldId id="559" r:id="rId11"/>
    <p:sldId id="560" r:id="rId12"/>
    <p:sldId id="569" r:id="rId13"/>
    <p:sldId id="571" r:id="rId14"/>
    <p:sldId id="566" r:id="rId15"/>
    <p:sldId id="568" r:id="rId16"/>
    <p:sldId id="561" r:id="rId17"/>
    <p:sldId id="562" r:id="rId18"/>
    <p:sldId id="563" r:id="rId19"/>
    <p:sldId id="564" r:id="rId20"/>
    <p:sldId id="565" r:id="rId21"/>
    <p:sldId id="543" r:id="rId22"/>
    <p:sldId id="550" r:id="rId23"/>
    <p:sldId id="553" r:id="rId24"/>
    <p:sldId id="546" r:id="rId25"/>
    <p:sldId id="547" r:id="rId26"/>
  </p:sldIdLst>
  <p:sldSz cx="9144000" cy="6858000" type="screen4x3"/>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016" userDrawn="1">
          <p15:clr>
            <a:srgbClr val="A4A3A4"/>
          </p15:clr>
        </p15:guide>
        <p15:guide id="2" pos="2043" userDrawn="1">
          <p15:clr>
            <a:srgbClr val="A4A3A4"/>
          </p15:clr>
        </p15:guide>
        <p15:guide id="3" orient="horz" pos="3131" userDrawn="1">
          <p15:clr>
            <a:srgbClr val="A4A3A4"/>
          </p15:clr>
        </p15:guide>
        <p15:guide id="4"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078"/>
    <a:srgbClr val="000000"/>
    <a:srgbClr val="3677A8"/>
    <a:srgbClr val="FF0D8C"/>
    <a:srgbClr val="535455"/>
    <a:srgbClr val="43525A"/>
    <a:srgbClr val="404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41" autoAdjust="0"/>
  </p:normalViewPr>
  <p:slideViewPr>
    <p:cSldViewPr snapToGrid="0">
      <p:cViewPr varScale="1">
        <p:scale>
          <a:sx n="86" d="100"/>
          <a:sy n="86" d="100"/>
        </p:scale>
        <p:origin x="1382" y="58"/>
      </p:cViewPr>
      <p:guideLst>
        <p:guide pos="2880"/>
        <p:guide orient="horz" pos="21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3942" y="-90"/>
      </p:cViewPr>
      <p:guideLst>
        <p:guide orient="horz" pos="3016"/>
        <p:guide pos="2043"/>
        <p:guide orient="horz" pos="3131"/>
        <p:guide pos="2145"/>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customXml" Target="../customXml/item3.xml" Id="rId3" /><Relationship Type="http://schemas.openxmlformats.org/officeDocument/2006/relationships/slide" Target="slides/slide16.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presProps" Target="presProps.xml" Id="rId29"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tableStyles" Target="tableStyles.xml" Id="rId32"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handoutMaster" Target="handoutMasters/handoutMaster1.xml" Id="rId28"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theme" Target="theme/theme1.xml" Id="rId31" /><Relationship Type="http://schemas.openxmlformats.org/officeDocument/2006/relationships/customXml" Target="../customXml/item4.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notesMaster" Target="notesMasters/notesMaster1.xml" Id="rId27" /><Relationship Type="http://schemas.openxmlformats.org/officeDocument/2006/relationships/viewProps" Target="viewProps.xml" Id="rId30" /><Relationship Type="http://schemas.openxmlformats.org/officeDocument/2006/relationships/customXml" Target="/customXML/item5.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678" cy="496507"/>
          </a:xfrm>
          <a:prstGeom prst="rect">
            <a:avLst/>
          </a:prstGeom>
        </p:spPr>
        <p:txBody>
          <a:bodyPr vert="horz" lIns="88349" tIns="44175" rIns="88349" bIns="44175" rtlCol="0"/>
          <a:lstStyle>
            <a:lvl1pPr algn="l">
              <a:defRPr sz="1200"/>
            </a:lvl1pPr>
          </a:lstStyle>
          <a:p>
            <a:endParaRPr lang="en-US"/>
          </a:p>
        </p:txBody>
      </p:sp>
      <p:sp>
        <p:nvSpPr>
          <p:cNvPr id="3" name="Date Placeholder 2"/>
          <p:cNvSpPr>
            <a:spLocks noGrp="1"/>
          </p:cNvSpPr>
          <p:nvPr>
            <p:ph type="dt" sz="quarter" idx="1"/>
          </p:nvPr>
        </p:nvSpPr>
        <p:spPr>
          <a:xfrm>
            <a:off x="3856589" y="0"/>
            <a:ext cx="2950678" cy="496507"/>
          </a:xfrm>
          <a:prstGeom prst="rect">
            <a:avLst/>
          </a:prstGeom>
        </p:spPr>
        <p:txBody>
          <a:bodyPr vert="horz" lIns="88349" tIns="44175" rIns="88349" bIns="44175" rtlCol="0"/>
          <a:lstStyle>
            <a:lvl1pPr algn="r">
              <a:defRPr sz="1200"/>
            </a:lvl1pPr>
          </a:lstStyle>
          <a:p>
            <a:fld id="{13995AAF-CAD3-483B-AC24-C8C7C61017DB}" type="datetimeFigureOut">
              <a:rPr lang="en-US" smtClean="0"/>
              <a:t>12/9/2024</a:t>
            </a:fld>
            <a:endParaRPr lang="en-US"/>
          </a:p>
        </p:txBody>
      </p:sp>
      <p:sp>
        <p:nvSpPr>
          <p:cNvPr id="4" name="Footer Placeholder 3"/>
          <p:cNvSpPr>
            <a:spLocks noGrp="1"/>
          </p:cNvSpPr>
          <p:nvPr>
            <p:ph type="ftr" sz="quarter" idx="2"/>
          </p:nvPr>
        </p:nvSpPr>
        <p:spPr>
          <a:xfrm>
            <a:off x="0" y="9442876"/>
            <a:ext cx="2950678" cy="496507"/>
          </a:xfrm>
          <a:prstGeom prst="rect">
            <a:avLst/>
          </a:prstGeom>
        </p:spPr>
        <p:txBody>
          <a:bodyPr vert="horz" lIns="88349" tIns="44175" rIns="88349" bIns="44175" rtlCol="0" anchor="b"/>
          <a:lstStyle>
            <a:lvl1pPr algn="l">
              <a:defRPr sz="1200"/>
            </a:lvl1pPr>
          </a:lstStyle>
          <a:p>
            <a:endParaRPr lang="en-US"/>
          </a:p>
        </p:txBody>
      </p:sp>
      <p:sp>
        <p:nvSpPr>
          <p:cNvPr id="5" name="Slide Number Placeholder 4"/>
          <p:cNvSpPr>
            <a:spLocks noGrp="1"/>
          </p:cNvSpPr>
          <p:nvPr>
            <p:ph type="sldNum" sz="quarter" idx="3"/>
          </p:nvPr>
        </p:nvSpPr>
        <p:spPr>
          <a:xfrm>
            <a:off x="3856589" y="9442876"/>
            <a:ext cx="2950678" cy="496507"/>
          </a:xfrm>
          <a:prstGeom prst="rect">
            <a:avLst/>
          </a:prstGeom>
        </p:spPr>
        <p:txBody>
          <a:bodyPr vert="horz" lIns="88349" tIns="44175" rIns="88349" bIns="44175" rtlCol="0" anchor="b"/>
          <a:lstStyle>
            <a:lvl1pPr algn="r">
              <a:defRPr sz="1200"/>
            </a:lvl1pPr>
          </a:lstStyle>
          <a:p>
            <a:fld id="{F0C59CD9-3572-4F16-973E-435EBC527E72}" type="slidenum">
              <a:rPr lang="en-US" smtClean="0"/>
              <a:t>‹#›</a:t>
            </a:fld>
            <a:endParaRPr lang="en-US"/>
          </a:p>
        </p:txBody>
      </p:sp>
    </p:spTree>
    <p:extLst>
      <p:ext uri="{BB962C8B-B14F-4D97-AF65-F5344CB8AC3E}">
        <p14:creationId xmlns:p14="http://schemas.microsoft.com/office/powerpoint/2010/main" val="1867738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50474" cy="497046"/>
          </a:xfrm>
          <a:prstGeom prst="rect">
            <a:avLst/>
          </a:prstGeom>
        </p:spPr>
        <p:txBody>
          <a:bodyPr vert="horz" lIns="92148" tIns="46074" rIns="92148" bIns="46074" rtlCol="0"/>
          <a:lstStyle>
            <a:lvl1pPr algn="l">
              <a:defRPr sz="1300"/>
            </a:lvl1pPr>
          </a:lstStyle>
          <a:p>
            <a:endParaRPr lang="de-AT"/>
          </a:p>
        </p:txBody>
      </p:sp>
      <p:sp>
        <p:nvSpPr>
          <p:cNvPr id="3" name="Datumsplatzhalter 2"/>
          <p:cNvSpPr>
            <a:spLocks noGrp="1"/>
          </p:cNvSpPr>
          <p:nvPr>
            <p:ph type="dt" idx="1"/>
          </p:nvPr>
        </p:nvSpPr>
        <p:spPr>
          <a:xfrm>
            <a:off x="3856738" y="1"/>
            <a:ext cx="2950474" cy="497046"/>
          </a:xfrm>
          <a:prstGeom prst="rect">
            <a:avLst/>
          </a:prstGeom>
        </p:spPr>
        <p:txBody>
          <a:bodyPr vert="horz" lIns="92148" tIns="46074" rIns="92148" bIns="46074" rtlCol="0"/>
          <a:lstStyle>
            <a:lvl1pPr algn="r">
              <a:defRPr sz="1300"/>
            </a:lvl1pPr>
          </a:lstStyle>
          <a:p>
            <a:fld id="{67A030E3-3E0B-4521-88B4-8DC51F62562F}" type="datetimeFigureOut">
              <a:rPr lang="de-AT" smtClean="0"/>
              <a:pPr/>
              <a:t>09.12.2024</a:t>
            </a:fld>
            <a:endParaRPr lang="de-AT"/>
          </a:p>
        </p:txBody>
      </p:sp>
      <p:sp>
        <p:nvSpPr>
          <p:cNvPr id="4" name="Folienbildplatzhalt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2148" tIns="46074" rIns="92148" bIns="46074" rtlCol="0" anchor="ctr"/>
          <a:lstStyle/>
          <a:p>
            <a:endParaRPr lang="de-AT"/>
          </a:p>
        </p:txBody>
      </p:sp>
      <p:sp>
        <p:nvSpPr>
          <p:cNvPr id="5" name="Notizenplatzhalter 4"/>
          <p:cNvSpPr>
            <a:spLocks noGrp="1"/>
          </p:cNvSpPr>
          <p:nvPr>
            <p:ph type="body" sz="quarter" idx="3"/>
          </p:nvPr>
        </p:nvSpPr>
        <p:spPr>
          <a:xfrm>
            <a:off x="680880" y="4721940"/>
            <a:ext cx="5447030" cy="4473416"/>
          </a:xfrm>
          <a:prstGeom prst="rect">
            <a:avLst/>
          </a:prstGeom>
        </p:spPr>
        <p:txBody>
          <a:bodyPr vert="horz" lIns="92148" tIns="46074" rIns="92148" bIns="4607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2" y="9442154"/>
            <a:ext cx="2950474" cy="497046"/>
          </a:xfrm>
          <a:prstGeom prst="rect">
            <a:avLst/>
          </a:prstGeom>
        </p:spPr>
        <p:txBody>
          <a:bodyPr vert="horz" lIns="92148" tIns="46074" rIns="92148" bIns="46074" rtlCol="0" anchor="b"/>
          <a:lstStyle>
            <a:lvl1pPr algn="l">
              <a:defRPr sz="1300"/>
            </a:lvl1pPr>
          </a:lstStyle>
          <a:p>
            <a:endParaRPr lang="de-AT"/>
          </a:p>
        </p:txBody>
      </p:sp>
      <p:sp>
        <p:nvSpPr>
          <p:cNvPr id="7" name="Foliennummernplatzhalter 6"/>
          <p:cNvSpPr>
            <a:spLocks noGrp="1"/>
          </p:cNvSpPr>
          <p:nvPr>
            <p:ph type="sldNum" sz="quarter" idx="5"/>
          </p:nvPr>
        </p:nvSpPr>
        <p:spPr>
          <a:xfrm>
            <a:off x="3856738" y="9442154"/>
            <a:ext cx="2950474" cy="497046"/>
          </a:xfrm>
          <a:prstGeom prst="rect">
            <a:avLst/>
          </a:prstGeom>
        </p:spPr>
        <p:txBody>
          <a:bodyPr vert="horz" lIns="92148" tIns="46074" rIns="92148" bIns="46074" rtlCol="0" anchor="b"/>
          <a:lstStyle>
            <a:lvl1pPr algn="r">
              <a:defRPr sz="1300"/>
            </a:lvl1pPr>
          </a:lstStyle>
          <a:p>
            <a:fld id="{62051EC7-84BF-4034-A1BB-FC6D1AE90B7D}" type="slidenum">
              <a:rPr lang="de-AT" smtClean="0"/>
              <a:pPr/>
              <a:t>‹#›</a:t>
            </a:fld>
            <a:endParaRPr lang="de-AT"/>
          </a:p>
        </p:txBody>
      </p:sp>
    </p:spTree>
    <p:extLst>
      <p:ext uri="{BB962C8B-B14F-4D97-AF65-F5344CB8AC3E}">
        <p14:creationId xmlns:p14="http://schemas.microsoft.com/office/powerpoint/2010/main" val="20209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2051EC7-84BF-4034-A1BB-FC6D1AE90B7D}" type="slidenum">
              <a:rPr lang="de-AT" smtClean="0"/>
              <a:pPr/>
              <a:t>19</a:t>
            </a:fld>
            <a:endParaRPr lang="de-AT"/>
          </a:p>
        </p:txBody>
      </p:sp>
    </p:spTree>
    <p:extLst>
      <p:ext uri="{BB962C8B-B14F-4D97-AF65-F5344CB8AC3E}">
        <p14:creationId xmlns:p14="http://schemas.microsoft.com/office/powerpoint/2010/main" val="2513043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mp; Back ">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9622852C-99AA-490B-BEE4-71C5AD4301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5359" y="3289299"/>
            <a:ext cx="1822570" cy="415365"/>
          </a:xfrm>
          <a:prstGeom prst="rect">
            <a:avLst/>
          </a:prstGeom>
        </p:spPr>
      </p:pic>
    </p:spTree>
    <p:extLst>
      <p:ext uri="{BB962C8B-B14F-4D97-AF65-F5344CB8AC3E}">
        <p14:creationId xmlns:p14="http://schemas.microsoft.com/office/powerpoint/2010/main" val="7397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Inhaltsplatzhalter 1"/>
          <p:cNvSpPr txBox="1">
            <a:spLocks/>
          </p:cNvSpPr>
          <p:nvPr userDrawn="1"/>
        </p:nvSpPr>
        <p:spPr>
          <a:xfrm>
            <a:off x="1" y="0"/>
            <a:ext cx="9144000" cy="6858000"/>
          </a:xfrm>
          <a:prstGeom prst="rect">
            <a:avLst/>
          </a:prstGeom>
        </p:spPr>
        <p:txBody>
          <a:bodyPr anchor="ctr" anchorCtr="0"/>
          <a:lstStyle/>
          <a:p>
            <a:pPr marL="342900" marR="0" lvl="0" indent="-342900" algn="ctr"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endParaRPr kumimoji="0" lang="de-AT" sz="1600" b="0" i="0" u="none" strike="noStrike" kern="1200" cap="none" spc="0" normalizeH="0" baseline="0" noProof="0" dirty="0">
              <a:ln>
                <a:noFill/>
              </a:ln>
              <a:solidFill>
                <a:schemeClr val="tx1"/>
              </a:solidFill>
              <a:effectLst/>
              <a:uLnTx/>
              <a:uFillTx/>
              <a:latin typeface="Century Gothic" pitchFamily="34" charset="0"/>
              <a:ea typeface="+mn-ea"/>
              <a:cs typeface="+mn-cs"/>
            </a:endParaRPr>
          </a:p>
        </p:txBody>
      </p:sp>
      <p:pic>
        <p:nvPicPr>
          <p:cNvPr id="7" name="Grafik 6" descr="schoenherr-logo-grey-CMYK.gif">
            <a:extLst>
              <a:ext uri="{FF2B5EF4-FFF2-40B4-BE49-F238E27FC236}">
                <a16:creationId xmlns:a16="http://schemas.microsoft.com/office/drawing/2014/main" id="{51FA7902-575C-41F4-94F3-69EFA7F06C92}"/>
              </a:ext>
            </a:extLst>
          </p:cNvPr>
          <p:cNvPicPr>
            <a:picLocks noChangeAspect="1"/>
          </p:cNvPicPr>
          <p:nvPr userDrawn="1"/>
        </p:nvPicPr>
        <p:blipFill>
          <a:blip r:embed="rId2" cstate="print"/>
          <a:stretch>
            <a:fillRect/>
          </a:stretch>
        </p:blipFill>
        <p:spPr>
          <a:xfrm>
            <a:off x="3875021" y="6345614"/>
            <a:ext cx="1332000" cy="190516"/>
          </a:xfrm>
          <a:prstGeom prst="rect">
            <a:avLst/>
          </a:prstGeom>
        </p:spPr>
      </p:pic>
    </p:spTree>
    <p:extLst>
      <p:ext uri="{BB962C8B-B14F-4D97-AF65-F5344CB8AC3E}">
        <p14:creationId xmlns:p14="http://schemas.microsoft.com/office/powerpoint/2010/main" val="380746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0" y="2422800"/>
            <a:ext cx="4392538" cy="580546"/>
          </a:xfrm>
          <a:prstGeom prst="rect">
            <a:avLst/>
          </a:prstGeom>
        </p:spPr>
        <p:txBody>
          <a:bodyPr anchor="b"/>
          <a:lstStyle>
            <a:lvl1pPr algn="ctr">
              <a:defRPr sz="2400">
                <a:solidFill>
                  <a:schemeClr val="tx1"/>
                </a:solidFill>
                <a:latin typeface="Verdana" panose="020B0604030504040204" pitchFamily="34" charset="0"/>
                <a:ea typeface="Verdana" panose="020B0604030504040204" pitchFamily="34" charset="0"/>
              </a:defRPr>
            </a:lvl1pPr>
          </a:lstStyle>
          <a:p>
            <a:r>
              <a:rPr lang="en-GB" noProof="0"/>
              <a:t>[presentation title]</a:t>
            </a:r>
          </a:p>
        </p:txBody>
      </p:sp>
      <p:sp>
        <p:nvSpPr>
          <p:cNvPr id="7" name="Textplatzhalter 2"/>
          <p:cNvSpPr>
            <a:spLocks noGrp="1"/>
          </p:cNvSpPr>
          <p:nvPr>
            <p:ph type="body" idx="1" hasCustomPrompt="1"/>
          </p:nvPr>
        </p:nvSpPr>
        <p:spPr>
          <a:xfrm>
            <a:off x="0" y="3198600"/>
            <a:ext cx="4392538" cy="460800"/>
          </a:xfrm>
          <a:prstGeom prst="rect">
            <a:avLst/>
          </a:prstGeom>
        </p:spPr>
        <p:txBody>
          <a:bodyPr/>
          <a:lstStyle>
            <a:lvl1pPr marL="0" indent="0" algn="ctr">
              <a:buNone/>
              <a:defRPr sz="1200" baseline="0">
                <a:solidFill>
                  <a:srgbClr val="E20078"/>
                </a:solidFill>
                <a:latin typeface="Verdana" panose="020B0604030504040204" pitchFamily="34" charset="0"/>
                <a:ea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[first name] [last name]</a:t>
            </a:r>
            <a:br>
              <a:rPr lang="en-GB" noProof="0"/>
            </a:br>
            <a:r>
              <a:rPr lang="en-GB" noProof="0"/>
              <a:t>[dd month yyyy]</a:t>
            </a:r>
          </a:p>
        </p:txBody>
      </p:sp>
      <p:pic>
        <p:nvPicPr>
          <p:cNvPr id="8" name="Grafik 6" descr="schoenherr-logo-grey-CMYK.gif">
            <a:extLst>
              <a:ext uri="{FF2B5EF4-FFF2-40B4-BE49-F238E27FC236}">
                <a16:creationId xmlns:a16="http://schemas.microsoft.com/office/drawing/2014/main" id="{AE12F03C-C190-42C7-8999-7148D6873ECD}"/>
              </a:ext>
            </a:extLst>
          </p:cNvPr>
          <p:cNvPicPr>
            <a:picLocks noChangeAspect="1"/>
          </p:cNvPicPr>
          <p:nvPr userDrawn="1"/>
        </p:nvPicPr>
        <p:blipFill>
          <a:blip r:embed="rId2" cstate="print"/>
          <a:stretch>
            <a:fillRect/>
          </a:stretch>
        </p:blipFill>
        <p:spPr>
          <a:xfrm>
            <a:off x="3897597" y="6345614"/>
            <a:ext cx="1332000" cy="190516"/>
          </a:xfrm>
          <a:prstGeom prst="rect">
            <a:avLst/>
          </a:prstGeom>
        </p:spPr>
      </p:pic>
    </p:spTree>
    <p:extLst>
      <p:ext uri="{BB962C8B-B14F-4D97-AF65-F5344CB8AC3E}">
        <p14:creationId xmlns:p14="http://schemas.microsoft.com/office/powerpoint/2010/main" val="417602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bullet points">
    <p:spTree>
      <p:nvGrpSpPr>
        <p:cNvPr id="1" name=""/>
        <p:cNvGrpSpPr/>
        <p:nvPr/>
      </p:nvGrpSpPr>
      <p:grpSpPr>
        <a:xfrm>
          <a:off x="0" y="0"/>
          <a:ext cx="0" cy="0"/>
          <a:chOff x="0" y="0"/>
          <a:chExt cx="0" cy="0"/>
        </a:xfrm>
      </p:grpSpPr>
      <p:sp>
        <p:nvSpPr>
          <p:cNvPr id="9" name="Inhaltsplatzhalter 8"/>
          <p:cNvSpPr>
            <a:spLocks noGrp="1"/>
          </p:cNvSpPr>
          <p:nvPr>
            <p:ph sz="quarter" idx="13"/>
          </p:nvPr>
        </p:nvSpPr>
        <p:spPr>
          <a:xfrm>
            <a:off x="378853" y="1315363"/>
            <a:ext cx="8097370" cy="4491620"/>
          </a:xfrm>
          <a:prstGeom prst="rect">
            <a:avLst/>
          </a:prstGeom>
        </p:spPr>
        <p:txBody>
          <a:bodyPr/>
          <a:lstStyle>
            <a:lvl1pPr marL="342900" indent="-342900">
              <a:spcBef>
                <a:spcPts val="0"/>
              </a:spcBef>
              <a:spcAft>
                <a:spcPts val="1800"/>
              </a:spcAft>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defRPr>
            </a:lvl1pPr>
            <a:lvl2pPr>
              <a:spcBef>
                <a:spcPts val="0"/>
              </a:spcBef>
              <a:spcAft>
                <a:spcPts val="1800"/>
              </a:spcAft>
              <a:buFont typeface="Century Gothic" pitchFamily="34" charset="0"/>
              <a:buChar char="-"/>
              <a:defRPr sz="1600">
                <a:solidFill>
                  <a:schemeClr val="tx1"/>
                </a:solidFill>
                <a:latin typeface="Verdana" panose="020B0604030504040204" pitchFamily="34" charset="0"/>
                <a:ea typeface="Verdana" panose="020B0604030504040204" pitchFamily="34" charset="0"/>
              </a:defRPr>
            </a:lvl2pPr>
            <a:lvl3pPr>
              <a:spcBef>
                <a:spcPts val="0"/>
              </a:spcBef>
              <a:spcAft>
                <a:spcPts val="1800"/>
              </a:spcAft>
              <a:defRPr sz="1600">
                <a:solidFill>
                  <a:schemeClr val="tx1"/>
                </a:solidFill>
                <a:latin typeface="Verdana" panose="020B0604030504040204" pitchFamily="34" charset="0"/>
                <a:ea typeface="Verdana" panose="020B060403050404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
        <p:nvSpPr>
          <p:cNvPr id="2" name="Rechteck 1"/>
          <p:cNvSpPr/>
          <p:nvPr userDrawn="1"/>
        </p:nvSpPr>
        <p:spPr>
          <a:xfrm>
            <a:off x="8574546" y="6320686"/>
            <a:ext cx="309700"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a:t>
            </a:fld>
            <a:endParaRPr lang="de-AT" sz="800" dirty="0">
              <a:solidFill>
                <a:schemeClr val="accent2"/>
              </a:solidFill>
            </a:endParaRPr>
          </a:p>
        </p:txBody>
      </p:sp>
      <p:grpSp>
        <p:nvGrpSpPr>
          <p:cNvPr id="3" name="Group 2">
            <a:extLst>
              <a:ext uri="{FF2B5EF4-FFF2-40B4-BE49-F238E27FC236}">
                <a16:creationId xmlns:a16="http://schemas.microsoft.com/office/drawing/2014/main" id="{695FD695-8100-4AAC-84C4-9D36427E357B}"/>
              </a:ext>
            </a:extLst>
          </p:cNvPr>
          <p:cNvGrpSpPr/>
          <p:nvPr userDrawn="1"/>
        </p:nvGrpSpPr>
        <p:grpSpPr>
          <a:xfrm>
            <a:off x="423676" y="979096"/>
            <a:ext cx="8309162" cy="144000"/>
            <a:chOff x="423676" y="979096"/>
            <a:chExt cx="8309162" cy="144000"/>
          </a:xfrm>
        </p:grpSpPr>
        <p:cxnSp>
          <p:nvCxnSpPr>
            <p:cNvPr id="11" name="Straight Connector 10">
              <a:extLst>
                <a:ext uri="{FF2B5EF4-FFF2-40B4-BE49-F238E27FC236}">
                  <a16:creationId xmlns:a16="http://schemas.microsoft.com/office/drawing/2014/main" id="{DB5D5B2A-274B-495E-AB24-E49D7C7577F9}"/>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57206A9-1B0F-40B4-9F85-CE65B155A882}"/>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Grafik 6" descr="schoenherr-logo-grey-CMYK.gif">
            <a:extLst>
              <a:ext uri="{FF2B5EF4-FFF2-40B4-BE49-F238E27FC236}">
                <a16:creationId xmlns:a16="http://schemas.microsoft.com/office/drawing/2014/main" id="{526D1A53-6152-4305-B336-614AD06BA8C9}"/>
              </a:ext>
            </a:extLst>
          </p:cNvPr>
          <p:cNvPicPr>
            <a:picLocks noChangeAspect="1"/>
          </p:cNvPicPr>
          <p:nvPr userDrawn="1"/>
        </p:nvPicPr>
        <p:blipFill>
          <a:blip r:embed="rId2" cstate="print"/>
          <a:stretch>
            <a:fillRect/>
          </a:stretch>
        </p:blipFill>
        <p:spPr>
          <a:xfrm>
            <a:off x="3898800" y="6345614"/>
            <a:ext cx="1332000" cy="190516"/>
          </a:xfrm>
          <a:prstGeom prst="rect">
            <a:avLst/>
          </a:prstGeom>
        </p:spPr>
      </p:pic>
      <p:sp>
        <p:nvSpPr>
          <p:cNvPr id="14" name="Textfeld 5">
            <a:extLst>
              <a:ext uri="{FF2B5EF4-FFF2-40B4-BE49-F238E27FC236}">
                <a16:creationId xmlns:a16="http://schemas.microsoft.com/office/drawing/2014/main" id="{65146161-4A1B-4DAE-9650-7FFCFCD7E0B7}"/>
              </a:ext>
            </a:extLst>
          </p:cNvPr>
          <p:cNvSpPr txBox="1"/>
          <p:nvPr userDrawn="1"/>
        </p:nvSpPr>
        <p:spPr>
          <a:xfrm>
            <a:off x="381001" y="6345614"/>
            <a:ext cx="2016224" cy="215444"/>
          </a:xfrm>
          <a:prstGeom prst="rect">
            <a:avLst/>
          </a:prstGeom>
          <a:noFill/>
        </p:spPr>
        <p:txBody>
          <a:bodyPr wrap="square" rtlCol="0">
            <a:spAutoFit/>
          </a:bodyPr>
          <a:lstStyle/>
          <a:p>
            <a:r>
              <a:rPr lang="en-GB" sz="800" noProof="0">
                <a:latin typeface="Century Gothic" pitchFamily="34" charset="0"/>
              </a:rPr>
              <a:t>© Schoenherr 2022</a:t>
            </a:r>
          </a:p>
        </p:txBody>
      </p:sp>
      <p:sp>
        <p:nvSpPr>
          <p:cNvPr id="15" name="Titel 1">
            <a:extLst>
              <a:ext uri="{FF2B5EF4-FFF2-40B4-BE49-F238E27FC236}">
                <a16:creationId xmlns:a16="http://schemas.microsoft.com/office/drawing/2014/main" id="{FFD24B29-B48A-4460-BFCC-D8838220B86A}"/>
              </a:ext>
            </a:extLst>
          </p:cNvPr>
          <p:cNvSpPr>
            <a:spLocks noGrp="1"/>
          </p:cNvSpPr>
          <p:nvPr>
            <p:ph type="ctrTitle" hasCustomPrompt="1"/>
          </p:nvPr>
        </p:nvSpPr>
        <p:spPr>
          <a:xfrm>
            <a:off x="378853" y="546570"/>
            <a:ext cx="8097370" cy="504000"/>
          </a:xfrm>
          <a:prstGeom prst="rect">
            <a:avLst/>
          </a:prstGeom>
        </p:spPr>
        <p:txBody>
          <a:bodyPr anchor="b"/>
          <a:lstStyle>
            <a:lvl1pPr algn="l">
              <a:defRPr sz="28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3640672030"/>
      </p:ext>
    </p:extLst>
  </p:cSld>
  <p:clrMapOvr>
    <a:masterClrMapping/>
  </p:clrMapOvr>
  <p:extLst>
    <p:ext uri="{DCECCB84-F9BA-43D5-87BE-67443E8EF086}">
      <p15:sldGuideLst xmlns:p15="http://schemas.microsoft.com/office/powerpoint/2012/main">
        <p15:guide id="1" orient="horz" pos="1117" userDrawn="1">
          <p15:clr>
            <a:srgbClr val="FBAE40"/>
          </p15:clr>
        </p15:guide>
        <p15:guide id="2" pos="295" userDrawn="1">
          <p15:clr>
            <a:srgbClr val="FBAE40"/>
          </p15:clr>
        </p15:guide>
        <p15:guide id="3" pos="5352" userDrawn="1">
          <p15:clr>
            <a:srgbClr val="FBAE40"/>
          </p15:clr>
        </p15:guide>
        <p15:guide id="4" pos="2789" userDrawn="1">
          <p15:clr>
            <a:srgbClr val="FBAE40"/>
          </p15:clr>
        </p15:guide>
        <p15:guide id="5" orient="horz" pos="3952" userDrawn="1">
          <p15:clr>
            <a:srgbClr val="FBAE40"/>
          </p15:clr>
        </p15:guide>
        <p15:guide id="6" orient="horz" pos="2523" userDrawn="1">
          <p15:clr>
            <a:srgbClr val="FBAE40"/>
          </p15:clr>
        </p15:guide>
        <p15:guide id="7" pos="226" userDrawn="1">
          <p15:clr>
            <a:srgbClr val="FBAE40"/>
          </p15:clr>
        </p15:guide>
        <p15:guide id="8" orient="horz" pos="8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ubheadline">
    <p:spTree>
      <p:nvGrpSpPr>
        <p:cNvPr id="1" name=""/>
        <p:cNvGrpSpPr/>
        <p:nvPr/>
      </p:nvGrpSpPr>
      <p:grpSpPr>
        <a:xfrm>
          <a:off x="0" y="0"/>
          <a:ext cx="0" cy="0"/>
          <a:chOff x="0" y="0"/>
          <a:chExt cx="0" cy="0"/>
        </a:xfrm>
      </p:grpSpPr>
      <p:sp>
        <p:nvSpPr>
          <p:cNvPr id="3" name="Inhaltsplatzhalter 8">
            <a:extLst>
              <a:ext uri="{FF2B5EF4-FFF2-40B4-BE49-F238E27FC236}">
                <a16:creationId xmlns:a16="http://schemas.microsoft.com/office/drawing/2014/main" id="{F8F3D651-92DE-4A36-857A-861A93CCF064}"/>
              </a:ext>
            </a:extLst>
          </p:cNvPr>
          <p:cNvSpPr>
            <a:spLocks noGrp="1"/>
          </p:cNvSpPr>
          <p:nvPr>
            <p:ph sz="quarter" idx="13" hasCustomPrompt="1"/>
          </p:nvPr>
        </p:nvSpPr>
        <p:spPr>
          <a:xfrm>
            <a:off x="381002" y="1284090"/>
            <a:ext cx="8097370" cy="1753396"/>
          </a:xfrm>
          <a:prstGeom prst="rect">
            <a:avLst/>
          </a:prstGeom>
        </p:spPr>
        <p:txBody>
          <a:bodyPr/>
          <a:lstStyle>
            <a:lvl1pPr marL="0" indent="0">
              <a:spcBef>
                <a:spcPts val="0"/>
              </a:spcBef>
              <a:spcAft>
                <a:spcPts val="1800"/>
              </a:spcAft>
              <a:buFont typeface="Arial" panose="020B0604020202020204" pitchFamily="34" charset="0"/>
              <a:buNone/>
              <a:defRPr sz="1000">
                <a:solidFill>
                  <a:schemeClr val="tx1"/>
                </a:solidFill>
                <a:latin typeface="Verdana" panose="020B0604030504040204" pitchFamily="34" charset="0"/>
                <a:ea typeface="Verdana" panose="020B060403050404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GB" noProof="0"/>
              <a:t>Text</a:t>
            </a:r>
          </a:p>
        </p:txBody>
      </p:sp>
      <p:sp>
        <p:nvSpPr>
          <p:cNvPr id="9" name="Inhaltsplatzhalter 8">
            <a:extLst>
              <a:ext uri="{FF2B5EF4-FFF2-40B4-BE49-F238E27FC236}">
                <a16:creationId xmlns:a16="http://schemas.microsoft.com/office/drawing/2014/main" id="{77BE07BB-E292-4561-8818-581208D9530A}"/>
              </a:ext>
            </a:extLst>
          </p:cNvPr>
          <p:cNvSpPr>
            <a:spLocks noGrp="1"/>
          </p:cNvSpPr>
          <p:nvPr>
            <p:ph sz="quarter" idx="14" hasCustomPrompt="1"/>
          </p:nvPr>
        </p:nvSpPr>
        <p:spPr>
          <a:xfrm>
            <a:off x="381001" y="3140599"/>
            <a:ext cx="8097370" cy="445527"/>
          </a:xfrm>
          <a:prstGeom prst="rect">
            <a:avLst/>
          </a:prstGeom>
        </p:spPr>
        <p:txBody>
          <a:bodyPr/>
          <a:lstStyle>
            <a:lvl1pPr marL="0" indent="0">
              <a:spcBef>
                <a:spcPts val="0"/>
              </a:spcBef>
              <a:spcAft>
                <a:spcPts val="1800"/>
              </a:spcAft>
              <a:buFont typeface="Arial" panose="020B0604020202020204" pitchFamily="34" charset="0"/>
              <a:buNone/>
              <a:defRPr sz="1600">
                <a:solidFill>
                  <a:schemeClr val="tx1"/>
                </a:solidFill>
                <a:latin typeface="Verdana" panose="020B0604030504040204" pitchFamily="34" charset="0"/>
                <a:ea typeface="Verdana" panose="020B060403050404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GB" noProof="0"/>
              <a:t>Subheadline</a:t>
            </a:r>
          </a:p>
        </p:txBody>
      </p:sp>
      <p:sp>
        <p:nvSpPr>
          <p:cNvPr id="11" name="Inhaltsplatzhalter 8">
            <a:extLst>
              <a:ext uri="{FF2B5EF4-FFF2-40B4-BE49-F238E27FC236}">
                <a16:creationId xmlns:a16="http://schemas.microsoft.com/office/drawing/2014/main" id="{2B2E481B-1E31-406B-9206-09A00BB0DB56}"/>
              </a:ext>
            </a:extLst>
          </p:cNvPr>
          <p:cNvSpPr>
            <a:spLocks noGrp="1"/>
          </p:cNvSpPr>
          <p:nvPr>
            <p:ph sz="quarter" idx="15" hasCustomPrompt="1"/>
          </p:nvPr>
        </p:nvSpPr>
        <p:spPr>
          <a:xfrm>
            <a:off x="381001" y="3689239"/>
            <a:ext cx="8097370" cy="1753396"/>
          </a:xfrm>
          <a:prstGeom prst="rect">
            <a:avLst/>
          </a:prstGeom>
        </p:spPr>
        <p:txBody>
          <a:bodyPr/>
          <a:lstStyle>
            <a:lvl1pPr marL="0" indent="0">
              <a:spcBef>
                <a:spcPts val="0"/>
              </a:spcBef>
              <a:spcAft>
                <a:spcPts val="1800"/>
              </a:spcAft>
              <a:buFont typeface="Arial" panose="020B0604020202020204" pitchFamily="34" charset="0"/>
              <a:buNone/>
              <a:defRPr sz="1000">
                <a:solidFill>
                  <a:schemeClr val="tx1"/>
                </a:solidFill>
                <a:latin typeface="Verdana" panose="020B0604030504040204" pitchFamily="34" charset="0"/>
                <a:ea typeface="Verdana" panose="020B060403050404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GB" noProof="0"/>
              <a:t>Text</a:t>
            </a:r>
          </a:p>
        </p:txBody>
      </p:sp>
      <p:sp>
        <p:nvSpPr>
          <p:cNvPr id="12" name="Rechteck 1">
            <a:extLst>
              <a:ext uri="{FF2B5EF4-FFF2-40B4-BE49-F238E27FC236}">
                <a16:creationId xmlns:a16="http://schemas.microsoft.com/office/drawing/2014/main" id="{CEB0C034-A1D1-42F0-A5B2-1FE12238ED2D}"/>
              </a:ext>
            </a:extLst>
          </p:cNvPr>
          <p:cNvSpPr/>
          <p:nvPr userDrawn="1"/>
        </p:nvSpPr>
        <p:spPr>
          <a:xfrm>
            <a:off x="8574546" y="6320686"/>
            <a:ext cx="309700"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a:t>
            </a:fld>
            <a:endParaRPr lang="de-AT" sz="800" dirty="0">
              <a:solidFill>
                <a:schemeClr val="accent2"/>
              </a:solidFill>
            </a:endParaRPr>
          </a:p>
        </p:txBody>
      </p:sp>
      <p:pic>
        <p:nvPicPr>
          <p:cNvPr id="13" name="Grafik 6" descr="schoenherr-logo-grey-CMYK.gif">
            <a:extLst>
              <a:ext uri="{FF2B5EF4-FFF2-40B4-BE49-F238E27FC236}">
                <a16:creationId xmlns:a16="http://schemas.microsoft.com/office/drawing/2014/main" id="{187E297B-EDA1-4AAB-9007-E240D4E24495}"/>
              </a:ext>
            </a:extLst>
          </p:cNvPr>
          <p:cNvPicPr>
            <a:picLocks noChangeAspect="1"/>
          </p:cNvPicPr>
          <p:nvPr userDrawn="1"/>
        </p:nvPicPr>
        <p:blipFill>
          <a:blip r:embed="rId2" cstate="print"/>
          <a:stretch>
            <a:fillRect/>
          </a:stretch>
        </p:blipFill>
        <p:spPr>
          <a:xfrm>
            <a:off x="3898800" y="6346800"/>
            <a:ext cx="1332000" cy="190516"/>
          </a:xfrm>
          <a:prstGeom prst="rect">
            <a:avLst/>
          </a:prstGeom>
        </p:spPr>
      </p:pic>
      <p:sp>
        <p:nvSpPr>
          <p:cNvPr id="14" name="Textfeld 5">
            <a:extLst>
              <a:ext uri="{FF2B5EF4-FFF2-40B4-BE49-F238E27FC236}">
                <a16:creationId xmlns:a16="http://schemas.microsoft.com/office/drawing/2014/main" id="{D0DAEC50-BA8B-4C19-B6D0-B568AA2EC195}"/>
              </a:ext>
            </a:extLst>
          </p:cNvPr>
          <p:cNvSpPr txBox="1"/>
          <p:nvPr userDrawn="1"/>
        </p:nvSpPr>
        <p:spPr>
          <a:xfrm>
            <a:off x="381001" y="6346800"/>
            <a:ext cx="2016224" cy="215444"/>
          </a:xfrm>
          <a:prstGeom prst="rect">
            <a:avLst/>
          </a:prstGeom>
          <a:noFill/>
        </p:spPr>
        <p:txBody>
          <a:bodyPr wrap="square" rtlCol="0">
            <a:spAutoFit/>
          </a:bodyPr>
          <a:lstStyle/>
          <a:p>
            <a:r>
              <a:rPr lang="en-GB" sz="800" noProof="0">
                <a:latin typeface="Century Gothic" pitchFamily="34" charset="0"/>
              </a:rPr>
              <a:t>© Schoenherr 2022</a:t>
            </a:r>
          </a:p>
        </p:txBody>
      </p:sp>
      <p:grpSp>
        <p:nvGrpSpPr>
          <p:cNvPr id="15" name="Group 14">
            <a:extLst>
              <a:ext uri="{FF2B5EF4-FFF2-40B4-BE49-F238E27FC236}">
                <a16:creationId xmlns:a16="http://schemas.microsoft.com/office/drawing/2014/main" id="{8B112031-C2CF-4A15-B79F-AFF2FA40E516}"/>
              </a:ext>
            </a:extLst>
          </p:cNvPr>
          <p:cNvGrpSpPr/>
          <p:nvPr userDrawn="1"/>
        </p:nvGrpSpPr>
        <p:grpSpPr>
          <a:xfrm>
            <a:off x="423676" y="979096"/>
            <a:ext cx="8309162" cy="144000"/>
            <a:chOff x="423676" y="979096"/>
            <a:chExt cx="8309162" cy="144000"/>
          </a:xfrm>
        </p:grpSpPr>
        <p:cxnSp>
          <p:nvCxnSpPr>
            <p:cNvPr id="16" name="Straight Connector 15">
              <a:extLst>
                <a:ext uri="{FF2B5EF4-FFF2-40B4-BE49-F238E27FC236}">
                  <a16:creationId xmlns:a16="http://schemas.microsoft.com/office/drawing/2014/main" id="{8E62A18E-A417-4557-840D-D143AC2D23FE}"/>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103B1CC-A60B-4750-8EA9-3D30E29A45F0}"/>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el 1">
            <a:extLst>
              <a:ext uri="{FF2B5EF4-FFF2-40B4-BE49-F238E27FC236}">
                <a16:creationId xmlns:a16="http://schemas.microsoft.com/office/drawing/2014/main" id="{4D804510-72F8-48F5-BA94-4B37B21AF046}"/>
              </a:ext>
            </a:extLst>
          </p:cNvPr>
          <p:cNvSpPr>
            <a:spLocks noGrp="1"/>
          </p:cNvSpPr>
          <p:nvPr>
            <p:ph type="ctrTitle" hasCustomPrompt="1"/>
          </p:nvPr>
        </p:nvSpPr>
        <p:spPr>
          <a:xfrm>
            <a:off x="378853" y="546570"/>
            <a:ext cx="8097370" cy="504000"/>
          </a:xfrm>
          <a:prstGeom prst="rect">
            <a:avLst/>
          </a:prstGeom>
        </p:spPr>
        <p:txBody>
          <a:bodyPr anchor="b"/>
          <a:lstStyle>
            <a:lvl1pPr algn="l">
              <a:defRPr sz="28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1304684952"/>
      </p:ext>
    </p:extLst>
  </p:cSld>
  <p:clrMapOvr>
    <a:masterClrMapping/>
  </p:clrMapOvr>
  <p:extLst>
    <p:ext uri="{DCECCB84-F9BA-43D5-87BE-67443E8EF086}">
      <p15:sldGuideLst xmlns:p15="http://schemas.microsoft.com/office/powerpoint/2012/main">
        <p15:guide id="1" pos="226" userDrawn="1">
          <p15:clr>
            <a:srgbClr val="FBAE40"/>
          </p15:clr>
        </p15:guide>
        <p15:guide id="2" pos="295" userDrawn="1">
          <p15:clr>
            <a:srgbClr val="FBAE40"/>
          </p15:clr>
        </p15:guide>
        <p15:guide id="3" pos="2789" userDrawn="1">
          <p15:clr>
            <a:srgbClr val="FBAE40"/>
          </p15:clr>
        </p15:guide>
        <p15:guide id="4" pos="5352" userDrawn="1">
          <p15:clr>
            <a:srgbClr val="FBAE40"/>
          </p15:clr>
        </p15:guide>
        <p15:guide id="5" orient="horz" pos="2432" userDrawn="1">
          <p15:clr>
            <a:srgbClr val="FBAE40"/>
          </p15:clr>
        </p15:guide>
        <p15:guide id="6" orient="horz" pos="1117" userDrawn="1">
          <p15:clr>
            <a:srgbClr val="FBAE40"/>
          </p15:clr>
        </p15:guide>
        <p15:guide id="7" orient="horz" pos="2228" userDrawn="1">
          <p15:clr>
            <a:srgbClr val="FBAE40"/>
          </p15:clr>
        </p15:guide>
        <p15:guide id="8" orient="horz" pos="2636" userDrawn="1">
          <p15:clr>
            <a:srgbClr val="FBAE40"/>
          </p15:clr>
        </p15:guide>
        <p15:guide id="9" orient="horz" pos="37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12" name="Inhaltsplatzhalter 8">
            <a:extLst>
              <a:ext uri="{FF2B5EF4-FFF2-40B4-BE49-F238E27FC236}">
                <a16:creationId xmlns:a16="http://schemas.microsoft.com/office/drawing/2014/main" id="{FF17EC8E-5869-4FF6-AAF1-405E4FF04D38}"/>
              </a:ext>
            </a:extLst>
          </p:cNvPr>
          <p:cNvSpPr>
            <a:spLocks noGrp="1"/>
          </p:cNvSpPr>
          <p:nvPr>
            <p:ph sz="quarter" idx="13" hasCustomPrompt="1"/>
          </p:nvPr>
        </p:nvSpPr>
        <p:spPr>
          <a:xfrm>
            <a:off x="358775" y="1319522"/>
            <a:ext cx="3850177"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a:buFont typeface="Arial" panose="020B0604020202020204" pitchFamily="34" charset="0"/>
              <a:buChar char="•"/>
              <a:defRPr lang="de-DE" sz="1600" kern="1200" baseline="0" dirty="0" smtClean="0">
                <a:solidFill>
                  <a:schemeClr val="tx1"/>
                </a:solidFill>
                <a:latin typeface="Verdana" panose="020B0604030504040204" pitchFamily="34" charset="0"/>
                <a:ea typeface="Verdana" panose="020B0604030504040204" pitchFamily="34" charset="0"/>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en-GB" noProof="0"/>
              <a:t>Text</a:t>
            </a:r>
          </a:p>
        </p:txBody>
      </p:sp>
      <p:sp>
        <p:nvSpPr>
          <p:cNvPr id="18" name="Inhaltsplatzhalter 8">
            <a:extLst>
              <a:ext uri="{FF2B5EF4-FFF2-40B4-BE49-F238E27FC236}">
                <a16:creationId xmlns:a16="http://schemas.microsoft.com/office/drawing/2014/main" id="{99465587-D07B-4B9A-A85F-728D90FEFB73}"/>
              </a:ext>
            </a:extLst>
          </p:cNvPr>
          <p:cNvSpPr>
            <a:spLocks noGrp="1"/>
          </p:cNvSpPr>
          <p:nvPr>
            <p:ph sz="quarter" idx="14" hasCustomPrompt="1"/>
          </p:nvPr>
        </p:nvSpPr>
        <p:spPr>
          <a:xfrm>
            <a:off x="4695614" y="1319522"/>
            <a:ext cx="3760531"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a:buFont typeface="Arial" panose="020B0604020202020204" pitchFamily="34" charset="0"/>
              <a:buChar char="•"/>
              <a:defRPr lang="de-DE" sz="1600" kern="1200" baseline="0" dirty="0" smtClean="0">
                <a:solidFill>
                  <a:schemeClr val="tx1"/>
                </a:solidFill>
                <a:latin typeface="Verdana" panose="020B0604030504040204" pitchFamily="34" charset="0"/>
                <a:ea typeface="Verdana" panose="020B0604030504040204" pitchFamily="34" charset="0"/>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en-GB" noProof="0" dirty="0"/>
              <a:t>Text</a:t>
            </a:r>
          </a:p>
        </p:txBody>
      </p:sp>
      <p:sp>
        <p:nvSpPr>
          <p:cNvPr id="11" name="Rechteck 1">
            <a:extLst>
              <a:ext uri="{FF2B5EF4-FFF2-40B4-BE49-F238E27FC236}">
                <a16:creationId xmlns:a16="http://schemas.microsoft.com/office/drawing/2014/main" id="{E3396553-5C8C-47B4-84C1-E3A71A90332D}"/>
              </a:ext>
            </a:extLst>
          </p:cNvPr>
          <p:cNvSpPr/>
          <p:nvPr userDrawn="1"/>
        </p:nvSpPr>
        <p:spPr>
          <a:xfrm>
            <a:off x="8575200" y="6321600"/>
            <a:ext cx="309700"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a:t>
            </a:fld>
            <a:endParaRPr lang="de-AT" sz="800" dirty="0">
              <a:solidFill>
                <a:schemeClr val="accent2"/>
              </a:solidFill>
            </a:endParaRPr>
          </a:p>
        </p:txBody>
      </p:sp>
      <p:pic>
        <p:nvPicPr>
          <p:cNvPr id="13" name="Grafik 6" descr="schoenherr-logo-grey-CMYK.gif">
            <a:extLst>
              <a:ext uri="{FF2B5EF4-FFF2-40B4-BE49-F238E27FC236}">
                <a16:creationId xmlns:a16="http://schemas.microsoft.com/office/drawing/2014/main" id="{E9A5AA68-AE8E-446C-86CB-FE01CE2D7572}"/>
              </a:ext>
            </a:extLst>
          </p:cNvPr>
          <p:cNvPicPr>
            <a:picLocks noChangeAspect="1"/>
          </p:cNvPicPr>
          <p:nvPr userDrawn="1"/>
        </p:nvPicPr>
        <p:blipFill>
          <a:blip r:embed="rId2" cstate="print"/>
          <a:stretch>
            <a:fillRect/>
          </a:stretch>
        </p:blipFill>
        <p:spPr>
          <a:xfrm>
            <a:off x="3898800" y="6346800"/>
            <a:ext cx="1332000" cy="190516"/>
          </a:xfrm>
          <a:prstGeom prst="rect">
            <a:avLst/>
          </a:prstGeom>
        </p:spPr>
      </p:pic>
      <p:sp>
        <p:nvSpPr>
          <p:cNvPr id="14" name="Textfeld 5">
            <a:extLst>
              <a:ext uri="{FF2B5EF4-FFF2-40B4-BE49-F238E27FC236}">
                <a16:creationId xmlns:a16="http://schemas.microsoft.com/office/drawing/2014/main" id="{8264223A-3E7F-4C30-AFCA-605BB80D94E0}"/>
              </a:ext>
            </a:extLst>
          </p:cNvPr>
          <p:cNvSpPr txBox="1"/>
          <p:nvPr userDrawn="1"/>
        </p:nvSpPr>
        <p:spPr>
          <a:xfrm>
            <a:off x="381600" y="6346800"/>
            <a:ext cx="2016224" cy="215444"/>
          </a:xfrm>
          <a:prstGeom prst="rect">
            <a:avLst/>
          </a:prstGeom>
          <a:noFill/>
        </p:spPr>
        <p:txBody>
          <a:bodyPr wrap="square" rtlCol="0">
            <a:spAutoFit/>
          </a:bodyPr>
          <a:lstStyle/>
          <a:p>
            <a:r>
              <a:rPr lang="en-GB" sz="800" noProof="0">
                <a:latin typeface="Century Gothic" pitchFamily="34" charset="0"/>
              </a:rPr>
              <a:t>© Schoenherr 2022</a:t>
            </a:r>
          </a:p>
        </p:txBody>
      </p:sp>
      <p:grpSp>
        <p:nvGrpSpPr>
          <p:cNvPr id="10" name="Group 9">
            <a:extLst>
              <a:ext uri="{FF2B5EF4-FFF2-40B4-BE49-F238E27FC236}">
                <a16:creationId xmlns:a16="http://schemas.microsoft.com/office/drawing/2014/main" id="{B54EFC48-41AF-4235-A936-687DDEAB288F}"/>
              </a:ext>
            </a:extLst>
          </p:cNvPr>
          <p:cNvGrpSpPr/>
          <p:nvPr userDrawn="1"/>
        </p:nvGrpSpPr>
        <p:grpSpPr>
          <a:xfrm>
            <a:off x="423676" y="979096"/>
            <a:ext cx="8309162" cy="144000"/>
            <a:chOff x="423676" y="979096"/>
            <a:chExt cx="8309162" cy="144000"/>
          </a:xfrm>
        </p:grpSpPr>
        <p:cxnSp>
          <p:nvCxnSpPr>
            <p:cNvPr id="15" name="Straight Connector 14">
              <a:extLst>
                <a:ext uri="{FF2B5EF4-FFF2-40B4-BE49-F238E27FC236}">
                  <a16:creationId xmlns:a16="http://schemas.microsoft.com/office/drawing/2014/main" id="{C08EB32A-E601-4549-B45D-63ACA7D22B1F}"/>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99D1D58-9C06-43C0-9B34-DE89C4EE1C40}"/>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el 1">
            <a:extLst>
              <a:ext uri="{FF2B5EF4-FFF2-40B4-BE49-F238E27FC236}">
                <a16:creationId xmlns:a16="http://schemas.microsoft.com/office/drawing/2014/main" id="{4FA2B7ED-9912-4C1F-B747-F4E1D853DD92}"/>
              </a:ext>
            </a:extLst>
          </p:cNvPr>
          <p:cNvSpPr>
            <a:spLocks noGrp="1"/>
          </p:cNvSpPr>
          <p:nvPr>
            <p:ph type="ctrTitle" hasCustomPrompt="1"/>
          </p:nvPr>
        </p:nvSpPr>
        <p:spPr>
          <a:xfrm>
            <a:off x="378853" y="546570"/>
            <a:ext cx="8097370" cy="504000"/>
          </a:xfrm>
          <a:prstGeom prst="rect">
            <a:avLst/>
          </a:prstGeom>
        </p:spPr>
        <p:txBody>
          <a:bodyPr anchor="b"/>
          <a:lstStyle>
            <a:lvl1pPr algn="l">
              <a:defRPr sz="28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2569041704"/>
      </p:ext>
    </p:extLst>
  </p:cSld>
  <p:clrMapOvr>
    <a:masterClrMapping/>
  </p:clrMapOvr>
  <p:extLst>
    <p:ext uri="{DCECCB84-F9BA-43D5-87BE-67443E8EF086}">
      <p15:sldGuideLst xmlns:p15="http://schemas.microsoft.com/office/powerpoint/2012/main">
        <p15:guide id="1" pos="226" userDrawn="1">
          <p15:clr>
            <a:srgbClr val="FBAE40"/>
          </p15:clr>
        </p15:guide>
        <p15:guide id="2" pos="295" userDrawn="1">
          <p15:clr>
            <a:srgbClr val="FBAE40"/>
          </p15:clr>
        </p15:guide>
        <p15:guide id="3" orient="horz" pos="2523" userDrawn="1">
          <p15:clr>
            <a:srgbClr val="FBAE40"/>
          </p15:clr>
        </p15:guide>
        <p15:guide id="4" orient="horz" pos="1117" userDrawn="1">
          <p15:clr>
            <a:srgbClr val="FBAE40"/>
          </p15:clr>
        </p15:guide>
        <p15:guide id="5" orient="horz" pos="3974" userDrawn="1">
          <p15:clr>
            <a:srgbClr val="FBAE40"/>
          </p15:clr>
        </p15:guide>
        <p15:guide id="6" pos="53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V template">
    <p:spTree>
      <p:nvGrpSpPr>
        <p:cNvPr id="1" name=""/>
        <p:cNvGrpSpPr/>
        <p:nvPr/>
      </p:nvGrpSpPr>
      <p:grpSpPr>
        <a:xfrm>
          <a:off x="0" y="0"/>
          <a:ext cx="0" cy="0"/>
          <a:chOff x="0" y="0"/>
          <a:chExt cx="0" cy="0"/>
        </a:xfrm>
      </p:grpSpPr>
      <p:sp>
        <p:nvSpPr>
          <p:cNvPr id="12" name="Inhaltsplatzhalter 8">
            <a:extLst>
              <a:ext uri="{FF2B5EF4-FFF2-40B4-BE49-F238E27FC236}">
                <a16:creationId xmlns:a16="http://schemas.microsoft.com/office/drawing/2014/main" id="{FF17EC8E-5869-4FF6-AAF1-405E4FF04D38}"/>
              </a:ext>
            </a:extLst>
          </p:cNvPr>
          <p:cNvSpPr>
            <a:spLocks noGrp="1"/>
          </p:cNvSpPr>
          <p:nvPr>
            <p:ph sz="quarter" idx="13" hasCustomPrompt="1"/>
          </p:nvPr>
        </p:nvSpPr>
        <p:spPr>
          <a:xfrm>
            <a:off x="381001" y="1254338"/>
            <a:ext cx="5304904"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marL="0" indent="0">
              <a:buFont typeface="Arial" panose="020B0604020202020204" pitchFamily="34" charset="0"/>
              <a:buNone/>
              <a:defRPr lang="de-DE" sz="1000" kern="1200" baseline="0" dirty="0" smtClean="0">
                <a:solidFill>
                  <a:schemeClr val="tx1"/>
                </a:solidFill>
                <a:latin typeface="Verdana" panose="020B0604030504040204" pitchFamily="34" charset="0"/>
                <a:ea typeface="Verdana" panose="020B0604030504040204" pitchFamily="34" charset="0"/>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en-GB" noProof="0"/>
              <a:t>Text</a:t>
            </a:r>
          </a:p>
        </p:txBody>
      </p:sp>
      <p:sp>
        <p:nvSpPr>
          <p:cNvPr id="3" name="Text Placeholder 2">
            <a:extLst>
              <a:ext uri="{FF2B5EF4-FFF2-40B4-BE49-F238E27FC236}">
                <a16:creationId xmlns:a16="http://schemas.microsoft.com/office/drawing/2014/main" id="{2A417607-ABBB-472C-9FDE-4E6381969C29}"/>
              </a:ext>
            </a:extLst>
          </p:cNvPr>
          <p:cNvSpPr>
            <a:spLocks noGrp="1"/>
          </p:cNvSpPr>
          <p:nvPr>
            <p:ph type="body" sz="quarter" idx="14" hasCustomPrompt="1"/>
          </p:nvPr>
        </p:nvSpPr>
        <p:spPr>
          <a:xfrm>
            <a:off x="6201989" y="1254338"/>
            <a:ext cx="1446212" cy="830263"/>
          </a:xfrm>
          <a:prstGeom prst="rect">
            <a:avLst/>
          </a:prstGeom>
        </p:spPr>
        <p:txBody>
          <a:bodyPr/>
          <a:lstStyle>
            <a:lvl1pPr marL="0" indent="0">
              <a:buNone/>
              <a:defRPr sz="900">
                <a:solidFill>
                  <a:schemeClr val="tx1"/>
                </a:solidFill>
                <a:latin typeface="Verdana" panose="020B0604030504040204" pitchFamily="34" charset="0"/>
                <a:ea typeface="Verdana" panose="020B0604030504040204" pitchFamily="34" charset="0"/>
              </a:defRPr>
            </a:lvl1pPr>
          </a:lstStyle>
          <a:p>
            <a:pPr lvl="0"/>
            <a:r>
              <a:rPr lang="en-GB" noProof="0"/>
              <a:t>Name</a:t>
            </a:r>
          </a:p>
          <a:p>
            <a:pPr lvl="0"/>
            <a:r>
              <a:rPr lang="en-GB" noProof="0"/>
              <a:t>Position</a:t>
            </a:r>
          </a:p>
          <a:p>
            <a:pPr lvl="0"/>
            <a:endParaRPr lang="en-GB" noProof="0"/>
          </a:p>
          <a:p>
            <a:pPr lvl="0"/>
            <a:r>
              <a:rPr lang="en-GB" noProof="0"/>
              <a:t>T:</a:t>
            </a:r>
          </a:p>
          <a:p>
            <a:pPr lvl="0"/>
            <a:r>
              <a:rPr lang="en-GB" noProof="0"/>
              <a:t>E:</a:t>
            </a:r>
          </a:p>
        </p:txBody>
      </p:sp>
      <p:sp>
        <p:nvSpPr>
          <p:cNvPr id="16" name="Picture Placeholder 15">
            <a:extLst>
              <a:ext uri="{FF2B5EF4-FFF2-40B4-BE49-F238E27FC236}">
                <a16:creationId xmlns:a16="http://schemas.microsoft.com/office/drawing/2014/main" id="{24765B4D-19D5-4ED1-8F1C-3591B8D96BEB}"/>
              </a:ext>
            </a:extLst>
          </p:cNvPr>
          <p:cNvSpPr>
            <a:spLocks noGrp="1"/>
          </p:cNvSpPr>
          <p:nvPr>
            <p:ph type="pic" sz="quarter" idx="15" hasCustomPrompt="1"/>
          </p:nvPr>
        </p:nvSpPr>
        <p:spPr>
          <a:xfrm>
            <a:off x="7648576" y="1254788"/>
            <a:ext cx="829796" cy="1112866"/>
          </a:xfrm>
          <a:prstGeom prst="rect">
            <a:avLst/>
          </a:prstGeom>
        </p:spPr>
        <p:txBody>
          <a:bodyPr/>
          <a:lstStyle>
            <a:lvl1pPr marL="0" indent="0">
              <a:buNone/>
              <a:defRPr sz="900">
                <a:solidFill>
                  <a:schemeClr val="tx1"/>
                </a:solidFill>
                <a:latin typeface="+mj-lt"/>
              </a:defRPr>
            </a:lvl1pPr>
          </a:lstStyle>
          <a:p>
            <a:r>
              <a:rPr lang="de-DE" dirty="0" err="1"/>
              <a:t>Photo</a:t>
            </a:r>
            <a:endParaRPr lang="de-AT" dirty="0"/>
          </a:p>
        </p:txBody>
      </p:sp>
      <p:pic>
        <p:nvPicPr>
          <p:cNvPr id="17" name="Picture 2" descr="C:\Users\Gajic\Desktop\quoatation_signs_lindingerv2.png">
            <a:extLst>
              <a:ext uri="{FF2B5EF4-FFF2-40B4-BE49-F238E27FC236}">
                <a16:creationId xmlns:a16="http://schemas.microsoft.com/office/drawing/2014/main" id="{C89FC3CE-CD17-42EB-B710-043C5931F63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9591" b="80326"/>
          <a:stretch/>
        </p:blipFill>
        <p:spPr bwMode="auto">
          <a:xfrm>
            <a:off x="6295852" y="2820009"/>
            <a:ext cx="206287" cy="3333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9BE5BFFD-2B35-4142-95AC-6F56F3C5EA8B}"/>
              </a:ext>
            </a:extLst>
          </p:cNvPr>
          <p:cNvSpPr>
            <a:spLocks noGrp="1"/>
          </p:cNvSpPr>
          <p:nvPr>
            <p:ph type="body" sz="quarter" idx="16" hasCustomPrompt="1"/>
          </p:nvPr>
        </p:nvSpPr>
        <p:spPr>
          <a:xfrm>
            <a:off x="6201989" y="3266151"/>
            <a:ext cx="2276850" cy="838200"/>
          </a:xfrm>
          <a:prstGeom prst="rect">
            <a:avLst/>
          </a:prstGeom>
        </p:spPr>
        <p:txBody>
          <a:bodyPr/>
          <a:lstStyle>
            <a:lvl1pPr marL="0" indent="0">
              <a:buNone/>
              <a:defRPr sz="1200" i="1">
                <a:solidFill>
                  <a:schemeClr val="tx1"/>
                </a:solidFill>
                <a:latin typeface="Verdana" panose="020B0604030504040204" pitchFamily="34" charset="0"/>
                <a:ea typeface="Verdana" panose="020B0604030504040204" pitchFamily="34" charset="0"/>
              </a:defRPr>
            </a:lvl1pPr>
            <a:lvl2pPr marL="457200" indent="0">
              <a:buNone/>
              <a:defRPr sz="1200">
                <a:latin typeface="+mj-lt"/>
              </a:defRPr>
            </a:lvl2pPr>
            <a:lvl3pPr marL="914400" indent="0">
              <a:buNone/>
              <a:defRPr sz="1200">
                <a:latin typeface="+mj-lt"/>
              </a:defRPr>
            </a:lvl3pPr>
            <a:lvl4pPr marL="1371600" indent="0">
              <a:buNone/>
              <a:defRPr sz="1200">
                <a:latin typeface="+mj-lt"/>
              </a:defRPr>
            </a:lvl4pPr>
            <a:lvl5pPr marL="1828800" indent="0">
              <a:buNone/>
              <a:defRPr sz="1200">
                <a:latin typeface="+mj-lt"/>
              </a:defRPr>
            </a:lvl5pPr>
          </a:lstStyle>
          <a:p>
            <a:pPr lvl="0"/>
            <a:r>
              <a:rPr lang="en-GB" noProof="0"/>
              <a:t>Quote</a:t>
            </a:r>
          </a:p>
        </p:txBody>
      </p:sp>
      <p:sp>
        <p:nvSpPr>
          <p:cNvPr id="13" name="Rechteck 1">
            <a:extLst>
              <a:ext uri="{FF2B5EF4-FFF2-40B4-BE49-F238E27FC236}">
                <a16:creationId xmlns:a16="http://schemas.microsoft.com/office/drawing/2014/main" id="{B2253462-1EE6-4E77-9BC3-337D9962B3BB}"/>
              </a:ext>
            </a:extLst>
          </p:cNvPr>
          <p:cNvSpPr/>
          <p:nvPr userDrawn="1"/>
        </p:nvSpPr>
        <p:spPr>
          <a:xfrm>
            <a:off x="8574546" y="6320686"/>
            <a:ext cx="309700"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a:t>
            </a:fld>
            <a:endParaRPr lang="de-AT" sz="800" dirty="0">
              <a:solidFill>
                <a:schemeClr val="accent2"/>
              </a:solidFill>
            </a:endParaRPr>
          </a:p>
        </p:txBody>
      </p:sp>
      <p:pic>
        <p:nvPicPr>
          <p:cNvPr id="18" name="Grafik 6" descr="schoenherr-logo-grey-CMYK.gif">
            <a:extLst>
              <a:ext uri="{FF2B5EF4-FFF2-40B4-BE49-F238E27FC236}">
                <a16:creationId xmlns:a16="http://schemas.microsoft.com/office/drawing/2014/main" id="{94A196B3-0589-48E8-8B71-A5F240FC4666}"/>
              </a:ext>
            </a:extLst>
          </p:cNvPr>
          <p:cNvPicPr>
            <a:picLocks noChangeAspect="1"/>
          </p:cNvPicPr>
          <p:nvPr userDrawn="1"/>
        </p:nvPicPr>
        <p:blipFill>
          <a:blip r:embed="rId3" cstate="print"/>
          <a:stretch>
            <a:fillRect/>
          </a:stretch>
        </p:blipFill>
        <p:spPr>
          <a:xfrm>
            <a:off x="3898800" y="6346800"/>
            <a:ext cx="1332000" cy="190516"/>
          </a:xfrm>
          <a:prstGeom prst="rect">
            <a:avLst/>
          </a:prstGeom>
        </p:spPr>
      </p:pic>
      <p:sp>
        <p:nvSpPr>
          <p:cNvPr id="19" name="Textfeld 5">
            <a:extLst>
              <a:ext uri="{FF2B5EF4-FFF2-40B4-BE49-F238E27FC236}">
                <a16:creationId xmlns:a16="http://schemas.microsoft.com/office/drawing/2014/main" id="{BF26F696-C633-446C-923B-FAB1428C1415}"/>
              </a:ext>
            </a:extLst>
          </p:cNvPr>
          <p:cNvSpPr txBox="1"/>
          <p:nvPr userDrawn="1"/>
        </p:nvSpPr>
        <p:spPr>
          <a:xfrm>
            <a:off x="381001" y="6346800"/>
            <a:ext cx="2016224" cy="215444"/>
          </a:xfrm>
          <a:prstGeom prst="rect">
            <a:avLst/>
          </a:prstGeom>
          <a:noFill/>
        </p:spPr>
        <p:txBody>
          <a:bodyPr wrap="square" rtlCol="0">
            <a:spAutoFit/>
          </a:bodyPr>
          <a:lstStyle/>
          <a:p>
            <a:r>
              <a:rPr lang="en-GB" sz="800" noProof="0">
                <a:latin typeface="Century Gothic" pitchFamily="34" charset="0"/>
              </a:rPr>
              <a:t>© Schoenherr 2022</a:t>
            </a:r>
          </a:p>
        </p:txBody>
      </p:sp>
      <p:grpSp>
        <p:nvGrpSpPr>
          <p:cNvPr id="21" name="Group 20">
            <a:extLst>
              <a:ext uri="{FF2B5EF4-FFF2-40B4-BE49-F238E27FC236}">
                <a16:creationId xmlns:a16="http://schemas.microsoft.com/office/drawing/2014/main" id="{1552F669-7BB9-404F-A48C-4C51A2BB9BB1}"/>
              </a:ext>
            </a:extLst>
          </p:cNvPr>
          <p:cNvGrpSpPr/>
          <p:nvPr userDrawn="1"/>
        </p:nvGrpSpPr>
        <p:grpSpPr>
          <a:xfrm>
            <a:off x="423676" y="979096"/>
            <a:ext cx="8309162" cy="144000"/>
            <a:chOff x="423676" y="979096"/>
            <a:chExt cx="8309162" cy="144000"/>
          </a:xfrm>
        </p:grpSpPr>
        <p:cxnSp>
          <p:nvCxnSpPr>
            <p:cNvPr id="22" name="Straight Connector 21">
              <a:extLst>
                <a:ext uri="{FF2B5EF4-FFF2-40B4-BE49-F238E27FC236}">
                  <a16:creationId xmlns:a16="http://schemas.microsoft.com/office/drawing/2014/main" id="{F67EF9A6-D1B8-411E-902E-2B92142E9269}"/>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7C9F3F45-E616-4A5F-A675-7E1851016C92}"/>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el 1">
            <a:extLst>
              <a:ext uri="{FF2B5EF4-FFF2-40B4-BE49-F238E27FC236}">
                <a16:creationId xmlns:a16="http://schemas.microsoft.com/office/drawing/2014/main" id="{7A0F64BB-C315-40E5-BA2D-20E131924399}"/>
              </a:ext>
            </a:extLst>
          </p:cNvPr>
          <p:cNvSpPr>
            <a:spLocks noGrp="1"/>
          </p:cNvSpPr>
          <p:nvPr>
            <p:ph type="ctrTitle" hasCustomPrompt="1"/>
          </p:nvPr>
        </p:nvSpPr>
        <p:spPr>
          <a:xfrm>
            <a:off x="378853" y="546570"/>
            <a:ext cx="8097370" cy="504000"/>
          </a:xfrm>
          <a:prstGeom prst="rect">
            <a:avLst/>
          </a:prstGeom>
        </p:spPr>
        <p:txBody>
          <a:bodyPr anchor="b"/>
          <a:lstStyle>
            <a:lvl1pPr algn="l">
              <a:defRPr sz="28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182553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ffice">
    <p:spTree>
      <p:nvGrpSpPr>
        <p:cNvPr id="1" name=""/>
        <p:cNvGrpSpPr/>
        <p:nvPr/>
      </p:nvGrpSpPr>
      <p:grpSpPr>
        <a:xfrm>
          <a:off x="0" y="0"/>
          <a:ext cx="0" cy="0"/>
          <a:chOff x="0" y="0"/>
          <a:chExt cx="0" cy="0"/>
        </a:xfrm>
      </p:grpSpPr>
      <p:pic>
        <p:nvPicPr>
          <p:cNvPr id="10" name="Picture 2" descr="C:\Users\Gajic\Desktop\quoatation_signs_lindingerv2.png">
            <a:extLst>
              <a:ext uri="{FF2B5EF4-FFF2-40B4-BE49-F238E27FC236}">
                <a16:creationId xmlns:a16="http://schemas.microsoft.com/office/drawing/2014/main" id="{388518F0-45A8-4024-9DAD-1EE27F3AA6F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9591" b="80326"/>
          <a:stretch/>
        </p:blipFill>
        <p:spPr bwMode="auto">
          <a:xfrm>
            <a:off x="470474" y="3495344"/>
            <a:ext cx="206287" cy="3333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170C88D6-3616-4804-994B-A520603C9990}"/>
              </a:ext>
            </a:extLst>
          </p:cNvPr>
          <p:cNvSpPr>
            <a:spLocks noGrp="1"/>
          </p:cNvSpPr>
          <p:nvPr>
            <p:ph type="body" sz="quarter" idx="16" hasCustomPrompt="1"/>
          </p:nvPr>
        </p:nvSpPr>
        <p:spPr>
          <a:xfrm>
            <a:off x="381001" y="3941486"/>
            <a:ext cx="2291510" cy="838200"/>
          </a:xfrm>
          <a:prstGeom prst="rect">
            <a:avLst/>
          </a:prstGeom>
        </p:spPr>
        <p:txBody>
          <a:bodyPr/>
          <a:lstStyle>
            <a:lvl1pPr marL="0" indent="0">
              <a:buNone/>
              <a:defRPr sz="1200" i="1">
                <a:solidFill>
                  <a:schemeClr val="tx1"/>
                </a:solidFill>
                <a:latin typeface="Verdana" panose="020B0604030504040204" pitchFamily="34" charset="0"/>
                <a:ea typeface="Verdana" panose="020B0604030504040204" pitchFamily="34" charset="0"/>
              </a:defRPr>
            </a:lvl1pPr>
            <a:lvl2pPr marL="457200" indent="0">
              <a:buNone/>
              <a:defRPr sz="1200">
                <a:latin typeface="+mj-lt"/>
              </a:defRPr>
            </a:lvl2pPr>
            <a:lvl3pPr marL="914400" indent="0">
              <a:buNone/>
              <a:defRPr sz="1200">
                <a:latin typeface="+mj-lt"/>
              </a:defRPr>
            </a:lvl3pPr>
            <a:lvl4pPr marL="1371600" indent="0">
              <a:buNone/>
              <a:defRPr sz="1200">
                <a:latin typeface="+mj-lt"/>
              </a:defRPr>
            </a:lvl4pPr>
            <a:lvl5pPr marL="1828800" indent="0">
              <a:buNone/>
              <a:defRPr sz="1200">
                <a:latin typeface="+mj-lt"/>
              </a:defRPr>
            </a:lvl5pPr>
          </a:lstStyle>
          <a:p>
            <a:pPr lvl="0"/>
            <a:r>
              <a:rPr lang="en-GB" noProof="0"/>
              <a:t>Quote</a:t>
            </a:r>
          </a:p>
        </p:txBody>
      </p:sp>
      <p:sp>
        <p:nvSpPr>
          <p:cNvPr id="14" name="Picture Placeholder 13">
            <a:extLst>
              <a:ext uri="{FF2B5EF4-FFF2-40B4-BE49-F238E27FC236}">
                <a16:creationId xmlns:a16="http://schemas.microsoft.com/office/drawing/2014/main" id="{C8924C5F-9D33-4652-870B-84F78EC94F38}"/>
              </a:ext>
            </a:extLst>
          </p:cNvPr>
          <p:cNvSpPr>
            <a:spLocks noGrp="1"/>
          </p:cNvSpPr>
          <p:nvPr>
            <p:ph type="pic" sz="quarter" idx="17" hasCustomPrompt="1"/>
          </p:nvPr>
        </p:nvSpPr>
        <p:spPr>
          <a:xfrm>
            <a:off x="3598863" y="1793888"/>
            <a:ext cx="5545137" cy="4089400"/>
          </a:xfrm>
          <a:prstGeom prst="rect">
            <a:avLst/>
          </a:prstGeom>
        </p:spPr>
        <p:txBody>
          <a:bodyPr/>
          <a:lstStyle>
            <a:lvl1pPr marL="0" indent="0">
              <a:buNone/>
              <a:defRPr>
                <a:solidFill>
                  <a:schemeClr val="tx1"/>
                </a:solidFill>
                <a:latin typeface="+mj-lt"/>
              </a:defRPr>
            </a:lvl1pPr>
          </a:lstStyle>
          <a:p>
            <a:r>
              <a:rPr lang="de-DE" dirty="0" err="1"/>
              <a:t>map</a:t>
            </a:r>
            <a:endParaRPr lang="de-AT" dirty="0"/>
          </a:p>
        </p:txBody>
      </p:sp>
      <p:sp>
        <p:nvSpPr>
          <p:cNvPr id="7" name="Inhaltsplatzhalter 8">
            <a:extLst>
              <a:ext uri="{FF2B5EF4-FFF2-40B4-BE49-F238E27FC236}">
                <a16:creationId xmlns:a16="http://schemas.microsoft.com/office/drawing/2014/main" id="{4B136844-3DC0-49BB-942F-827E62721656}"/>
              </a:ext>
            </a:extLst>
          </p:cNvPr>
          <p:cNvSpPr>
            <a:spLocks noGrp="1"/>
          </p:cNvSpPr>
          <p:nvPr>
            <p:ph sz="quarter" idx="13" hasCustomPrompt="1"/>
          </p:nvPr>
        </p:nvSpPr>
        <p:spPr>
          <a:xfrm>
            <a:off x="381001" y="1378090"/>
            <a:ext cx="5304904" cy="1853149"/>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marL="0" indent="0">
              <a:buFont typeface="Arial" panose="020B0604020202020204" pitchFamily="34" charset="0"/>
              <a:buNone/>
              <a:defRPr lang="de-DE" sz="1200" kern="1200" baseline="0" dirty="0" smtClean="0">
                <a:solidFill>
                  <a:schemeClr val="tx1"/>
                </a:solidFill>
                <a:latin typeface="Verdana" panose="020B0604030504040204" pitchFamily="34" charset="0"/>
                <a:ea typeface="Verdana" panose="020B0604030504040204" pitchFamily="34" charset="0"/>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en-GB" noProof="0"/>
              <a:t>Text</a:t>
            </a:r>
          </a:p>
        </p:txBody>
      </p:sp>
      <p:sp>
        <p:nvSpPr>
          <p:cNvPr id="13" name="Rechteck 1">
            <a:extLst>
              <a:ext uri="{FF2B5EF4-FFF2-40B4-BE49-F238E27FC236}">
                <a16:creationId xmlns:a16="http://schemas.microsoft.com/office/drawing/2014/main" id="{75B47967-0875-43DB-ADDE-BF68CA3A5FC8}"/>
              </a:ext>
            </a:extLst>
          </p:cNvPr>
          <p:cNvSpPr/>
          <p:nvPr userDrawn="1"/>
        </p:nvSpPr>
        <p:spPr>
          <a:xfrm>
            <a:off x="8574546" y="6320686"/>
            <a:ext cx="309700"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a:t>
            </a:fld>
            <a:endParaRPr lang="de-AT" sz="800" dirty="0">
              <a:solidFill>
                <a:schemeClr val="accent2"/>
              </a:solidFill>
            </a:endParaRPr>
          </a:p>
        </p:txBody>
      </p:sp>
      <p:pic>
        <p:nvPicPr>
          <p:cNvPr id="18" name="Grafik 6" descr="schoenherr-logo-grey-CMYK.gif">
            <a:extLst>
              <a:ext uri="{FF2B5EF4-FFF2-40B4-BE49-F238E27FC236}">
                <a16:creationId xmlns:a16="http://schemas.microsoft.com/office/drawing/2014/main" id="{5B650C86-9FC6-426A-9040-E77BDF134D6F}"/>
              </a:ext>
            </a:extLst>
          </p:cNvPr>
          <p:cNvPicPr>
            <a:picLocks noChangeAspect="1"/>
          </p:cNvPicPr>
          <p:nvPr userDrawn="1"/>
        </p:nvPicPr>
        <p:blipFill>
          <a:blip r:embed="rId3" cstate="print"/>
          <a:stretch>
            <a:fillRect/>
          </a:stretch>
        </p:blipFill>
        <p:spPr>
          <a:xfrm>
            <a:off x="3898800" y="6345614"/>
            <a:ext cx="1332000" cy="190516"/>
          </a:xfrm>
          <a:prstGeom prst="rect">
            <a:avLst/>
          </a:prstGeom>
        </p:spPr>
      </p:pic>
      <p:sp>
        <p:nvSpPr>
          <p:cNvPr id="19" name="Textfeld 5">
            <a:extLst>
              <a:ext uri="{FF2B5EF4-FFF2-40B4-BE49-F238E27FC236}">
                <a16:creationId xmlns:a16="http://schemas.microsoft.com/office/drawing/2014/main" id="{9DA34BCE-D5E6-4CFC-9DB7-6507963610B0}"/>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grpSp>
        <p:nvGrpSpPr>
          <p:cNvPr id="12" name="Group 11">
            <a:extLst>
              <a:ext uri="{FF2B5EF4-FFF2-40B4-BE49-F238E27FC236}">
                <a16:creationId xmlns:a16="http://schemas.microsoft.com/office/drawing/2014/main" id="{C180CEB0-A479-4799-B4DE-7905C397EF40}"/>
              </a:ext>
            </a:extLst>
          </p:cNvPr>
          <p:cNvGrpSpPr/>
          <p:nvPr userDrawn="1"/>
        </p:nvGrpSpPr>
        <p:grpSpPr>
          <a:xfrm>
            <a:off x="423676" y="979096"/>
            <a:ext cx="8309162" cy="144000"/>
            <a:chOff x="423676" y="979096"/>
            <a:chExt cx="8309162" cy="144000"/>
          </a:xfrm>
        </p:grpSpPr>
        <p:cxnSp>
          <p:nvCxnSpPr>
            <p:cNvPr id="15" name="Straight Connector 14">
              <a:extLst>
                <a:ext uri="{FF2B5EF4-FFF2-40B4-BE49-F238E27FC236}">
                  <a16:creationId xmlns:a16="http://schemas.microsoft.com/office/drawing/2014/main" id="{FCDCFC63-B8B8-411F-8165-092CBE47ED32}"/>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50075C4-DC8C-463A-912F-E78AA0557AA6}"/>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el 1">
            <a:extLst>
              <a:ext uri="{FF2B5EF4-FFF2-40B4-BE49-F238E27FC236}">
                <a16:creationId xmlns:a16="http://schemas.microsoft.com/office/drawing/2014/main" id="{3C5A223A-578A-4632-B43D-28339E3C34D3}"/>
              </a:ext>
            </a:extLst>
          </p:cNvPr>
          <p:cNvSpPr>
            <a:spLocks noGrp="1"/>
          </p:cNvSpPr>
          <p:nvPr>
            <p:ph type="ctrTitle" hasCustomPrompt="1"/>
          </p:nvPr>
        </p:nvSpPr>
        <p:spPr>
          <a:xfrm>
            <a:off x="378853" y="546570"/>
            <a:ext cx="8097370" cy="504000"/>
          </a:xfrm>
          <a:prstGeom prst="rect">
            <a:avLst/>
          </a:prstGeom>
        </p:spPr>
        <p:txBody>
          <a:bodyPr anchor="b"/>
          <a:lstStyle>
            <a:lvl1pPr algn="l">
              <a:defRPr sz="28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104179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2" name="Inhaltsplatzhalter 21"/>
          <p:cNvSpPr>
            <a:spLocks noGrp="1"/>
          </p:cNvSpPr>
          <p:nvPr>
            <p:ph sz="quarter" idx="16" hasCustomPrompt="1"/>
          </p:nvPr>
        </p:nvSpPr>
        <p:spPr>
          <a:xfrm>
            <a:off x="1836000" y="1643016"/>
            <a:ext cx="6642371" cy="4413469"/>
          </a:xfrm>
          <a:prstGeom prst="rect">
            <a:avLst/>
          </a:prstGeom>
        </p:spPr>
        <p:txBody>
          <a:bodyPr/>
          <a:lstStyle>
            <a:lvl1pPr marL="0" indent="0">
              <a:buNone/>
              <a:defRPr sz="1600">
                <a:solidFill>
                  <a:schemeClr val="tx1"/>
                </a:solidFill>
                <a:latin typeface="Verdana" panose="020B0604030504040204" pitchFamily="34" charset="0"/>
                <a:ea typeface="Verdana" panose="020B0604030504040204" pitchFamily="34" charset="0"/>
              </a:defRPr>
            </a:lvl1pPr>
          </a:lstStyle>
          <a:p>
            <a:pPr lvl="0"/>
            <a:r>
              <a:rPr lang="en-GB" noProof="0"/>
              <a:t>contact data</a:t>
            </a:r>
          </a:p>
        </p:txBody>
      </p:sp>
      <p:sp>
        <p:nvSpPr>
          <p:cNvPr id="5" name="Bildplatzhalter 4"/>
          <p:cNvSpPr>
            <a:spLocks noGrp="1"/>
          </p:cNvSpPr>
          <p:nvPr>
            <p:ph type="pic" sz="quarter" idx="17" hasCustomPrompt="1"/>
          </p:nvPr>
        </p:nvSpPr>
        <p:spPr>
          <a:xfrm>
            <a:off x="0" y="1283015"/>
            <a:ext cx="1835696" cy="5574985"/>
          </a:xfrm>
          <a:prstGeom prst="rect">
            <a:avLst/>
          </a:prstGeom>
        </p:spPr>
        <p:txBody>
          <a:bodyPr/>
          <a:lstStyle>
            <a:lvl1pPr marL="0" indent="0">
              <a:buNone/>
              <a:defRPr sz="1600" baseline="0">
                <a:solidFill>
                  <a:schemeClr val="tx1"/>
                </a:solidFill>
                <a:latin typeface="Century Gothic" panose="020B0502020202020204" pitchFamily="34" charset="0"/>
              </a:defRPr>
            </a:lvl1pPr>
          </a:lstStyle>
          <a:p>
            <a:r>
              <a:rPr lang="de-AT" dirty="0" err="1"/>
              <a:t>add</a:t>
            </a:r>
            <a:r>
              <a:rPr lang="de-AT" dirty="0"/>
              <a:t> </a:t>
            </a:r>
            <a:r>
              <a:rPr lang="de-AT" dirty="0" err="1"/>
              <a:t>picture</a:t>
            </a:r>
            <a:r>
              <a:rPr lang="de-AT" dirty="0"/>
              <a:t> </a:t>
            </a:r>
            <a:r>
              <a:rPr lang="de-AT" dirty="0" err="1"/>
              <a:t>here</a:t>
            </a:r>
            <a:endParaRPr lang="de-AT" dirty="0"/>
          </a:p>
        </p:txBody>
      </p:sp>
      <p:sp>
        <p:nvSpPr>
          <p:cNvPr id="9" name="Rechteck 1">
            <a:extLst>
              <a:ext uri="{FF2B5EF4-FFF2-40B4-BE49-F238E27FC236}">
                <a16:creationId xmlns:a16="http://schemas.microsoft.com/office/drawing/2014/main" id="{73FD6268-3C94-40E8-BCC0-2ADAB057FB74}"/>
              </a:ext>
            </a:extLst>
          </p:cNvPr>
          <p:cNvSpPr/>
          <p:nvPr userDrawn="1"/>
        </p:nvSpPr>
        <p:spPr>
          <a:xfrm>
            <a:off x="8574546" y="6320686"/>
            <a:ext cx="309700"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a:t>
            </a:fld>
            <a:endParaRPr lang="de-AT" sz="800" dirty="0">
              <a:solidFill>
                <a:schemeClr val="accent2"/>
              </a:solidFill>
            </a:endParaRPr>
          </a:p>
        </p:txBody>
      </p:sp>
      <p:pic>
        <p:nvPicPr>
          <p:cNvPr id="11" name="Grafik 6" descr="schoenherr-logo-grey-CMYK.gif">
            <a:extLst>
              <a:ext uri="{FF2B5EF4-FFF2-40B4-BE49-F238E27FC236}">
                <a16:creationId xmlns:a16="http://schemas.microsoft.com/office/drawing/2014/main" id="{47B73A0A-DA4B-4E9B-A64B-4B2C465A9238}"/>
              </a:ext>
            </a:extLst>
          </p:cNvPr>
          <p:cNvPicPr>
            <a:picLocks noChangeAspect="1"/>
          </p:cNvPicPr>
          <p:nvPr userDrawn="1"/>
        </p:nvPicPr>
        <p:blipFill>
          <a:blip r:embed="rId2" cstate="print"/>
          <a:stretch>
            <a:fillRect/>
          </a:stretch>
        </p:blipFill>
        <p:spPr>
          <a:xfrm>
            <a:off x="3898800" y="6345614"/>
            <a:ext cx="1332000" cy="190516"/>
          </a:xfrm>
          <a:prstGeom prst="rect">
            <a:avLst/>
          </a:prstGeom>
        </p:spPr>
      </p:pic>
      <p:grpSp>
        <p:nvGrpSpPr>
          <p:cNvPr id="10" name="Group 9">
            <a:extLst>
              <a:ext uri="{FF2B5EF4-FFF2-40B4-BE49-F238E27FC236}">
                <a16:creationId xmlns:a16="http://schemas.microsoft.com/office/drawing/2014/main" id="{752E5046-6615-4962-BBC9-2BB91C0E53D3}"/>
              </a:ext>
            </a:extLst>
          </p:cNvPr>
          <p:cNvGrpSpPr/>
          <p:nvPr userDrawn="1"/>
        </p:nvGrpSpPr>
        <p:grpSpPr>
          <a:xfrm>
            <a:off x="423676" y="979096"/>
            <a:ext cx="8309162" cy="144000"/>
            <a:chOff x="423676" y="979096"/>
            <a:chExt cx="8309162" cy="144000"/>
          </a:xfrm>
        </p:grpSpPr>
        <p:cxnSp>
          <p:nvCxnSpPr>
            <p:cNvPr id="12" name="Straight Connector 11">
              <a:extLst>
                <a:ext uri="{FF2B5EF4-FFF2-40B4-BE49-F238E27FC236}">
                  <a16:creationId xmlns:a16="http://schemas.microsoft.com/office/drawing/2014/main" id="{B0A2F7A7-0B19-4C6F-8D76-CB019A48AC8D}"/>
                </a:ext>
              </a:extLst>
            </p:cNvPr>
            <p:cNvCxnSpPr/>
            <p:nvPr userDrawn="1"/>
          </p:nvCxnSpPr>
          <p:spPr>
            <a:xfrm>
              <a:off x="423676" y="1051017"/>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174502B-5FE5-4E76-BB66-7DE1BB16D023}"/>
                </a:ext>
              </a:extLst>
            </p:cNvPr>
            <p:cNvSpPr/>
            <p:nvPr userDrawn="1"/>
          </p:nvSpPr>
          <p:spPr>
            <a:xfrm>
              <a:off x="8589963" y="979096"/>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el 1">
            <a:extLst>
              <a:ext uri="{FF2B5EF4-FFF2-40B4-BE49-F238E27FC236}">
                <a16:creationId xmlns:a16="http://schemas.microsoft.com/office/drawing/2014/main" id="{FA59167D-4963-4578-A302-4EF1C6F7008F}"/>
              </a:ext>
            </a:extLst>
          </p:cNvPr>
          <p:cNvSpPr>
            <a:spLocks noGrp="1"/>
          </p:cNvSpPr>
          <p:nvPr>
            <p:ph type="ctrTitle" hasCustomPrompt="1"/>
          </p:nvPr>
        </p:nvSpPr>
        <p:spPr>
          <a:xfrm>
            <a:off x="378853" y="546570"/>
            <a:ext cx="8097370" cy="504000"/>
          </a:xfrm>
          <a:prstGeom prst="rect">
            <a:avLst/>
          </a:prstGeom>
        </p:spPr>
        <p:txBody>
          <a:bodyPr anchor="b"/>
          <a:lstStyle>
            <a:lvl1pPr algn="l">
              <a:defRPr sz="2800">
                <a:solidFill>
                  <a:schemeClr val="bg1">
                    <a:lumMod val="50000"/>
                  </a:schemeClr>
                </a:solidFill>
                <a:latin typeface="Verdana" panose="020B0604030504040204" pitchFamily="34" charset="0"/>
                <a:ea typeface="Verdana" panose="020B0604030504040204" pitchFamily="34" charset="0"/>
              </a:defRPr>
            </a:lvl1pPr>
          </a:lstStyle>
          <a:p>
            <a:r>
              <a:rPr lang="en-GB" noProof="0"/>
              <a:t>headline</a:t>
            </a:r>
          </a:p>
        </p:txBody>
      </p:sp>
    </p:spTree>
    <p:extLst>
      <p:ext uri="{BB962C8B-B14F-4D97-AF65-F5344CB8AC3E}">
        <p14:creationId xmlns:p14="http://schemas.microsoft.com/office/powerpoint/2010/main" val="28013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5" name="Rechteck 1">
            <a:extLst>
              <a:ext uri="{FF2B5EF4-FFF2-40B4-BE49-F238E27FC236}">
                <a16:creationId xmlns:a16="http://schemas.microsoft.com/office/drawing/2014/main" id="{E9512794-7EA1-44DA-835D-4207F80F6D23}"/>
              </a:ext>
            </a:extLst>
          </p:cNvPr>
          <p:cNvSpPr/>
          <p:nvPr userDrawn="1"/>
        </p:nvSpPr>
        <p:spPr>
          <a:xfrm>
            <a:off x="8574546" y="6320686"/>
            <a:ext cx="309700" cy="215444"/>
          </a:xfrm>
          <a:prstGeom prst="rect">
            <a:avLst/>
          </a:prstGeom>
        </p:spPr>
        <p:txBody>
          <a:bodyPr wrap="none">
            <a:spAutoFit/>
          </a:bodyPr>
          <a:lstStyle/>
          <a:p>
            <a:fld id="{04A5DB7E-8886-41D6-88AB-C722A9B26F1B}" type="slidenum">
              <a:rPr lang="de-DE" sz="800" smtClean="0">
                <a:solidFill>
                  <a:schemeClr val="accent2"/>
                </a:solidFill>
                <a:latin typeface="Century Gothic" pitchFamily="34" charset="0"/>
              </a:rPr>
              <a:pPr/>
              <a:t>‹#›</a:t>
            </a:fld>
            <a:endParaRPr lang="de-AT" sz="800" dirty="0">
              <a:solidFill>
                <a:schemeClr val="accent2"/>
              </a:solidFill>
            </a:endParaRPr>
          </a:p>
        </p:txBody>
      </p:sp>
      <p:pic>
        <p:nvPicPr>
          <p:cNvPr id="6" name="Grafik 6" descr="schoenherr-logo-grey-CMYK.gif">
            <a:extLst>
              <a:ext uri="{FF2B5EF4-FFF2-40B4-BE49-F238E27FC236}">
                <a16:creationId xmlns:a16="http://schemas.microsoft.com/office/drawing/2014/main" id="{E93C1F87-8857-4656-AFDF-BD78D0A7D976}"/>
              </a:ext>
            </a:extLst>
          </p:cNvPr>
          <p:cNvPicPr>
            <a:picLocks noChangeAspect="1"/>
          </p:cNvPicPr>
          <p:nvPr userDrawn="1"/>
        </p:nvPicPr>
        <p:blipFill>
          <a:blip r:embed="rId2" cstate="print"/>
          <a:stretch>
            <a:fillRect/>
          </a:stretch>
        </p:blipFill>
        <p:spPr>
          <a:xfrm>
            <a:off x="3898800" y="6345614"/>
            <a:ext cx="1332000" cy="190516"/>
          </a:xfrm>
          <a:prstGeom prst="rect">
            <a:avLst/>
          </a:prstGeom>
        </p:spPr>
      </p:pic>
      <p:sp>
        <p:nvSpPr>
          <p:cNvPr id="7" name="Textfeld 5">
            <a:extLst>
              <a:ext uri="{FF2B5EF4-FFF2-40B4-BE49-F238E27FC236}">
                <a16:creationId xmlns:a16="http://schemas.microsoft.com/office/drawing/2014/main" id="{7CAC5299-46D9-4475-8787-F15B05AA3059}"/>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2022</a:t>
            </a:r>
            <a:endParaRPr lang="de-AT" sz="800" dirty="0">
              <a:latin typeface="Century Gothic" pitchFamily="34" charset="0"/>
            </a:endParaRPr>
          </a:p>
        </p:txBody>
      </p:sp>
      <p:sp>
        <p:nvSpPr>
          <p:cNvPr id="3" name="Picture Placeholder 2">
            <a:extLst>
              <a:ext uri="{FF2B5EF4-FFF2-40B4-BE49-F238E27FC236}">
                <a16:creationId xmlns:a16="http://schemas.microsoft.com/office/drawing/2014/main" id="{76EFB981-E403-4E3F-BE23-B0FA97EC3BDC}"/>
              </a:ext>
            </a:extLst>
          </p:cNvPr>
          <p:cNvSpPr>
            <a:spLocks noGrp="1"/>
          </p:cNvSpPr>
          <p:nvPr>
            <p:ph type="pic" sz="quarter" idx="10" hasCustomPrompt="1"/>
          </p:nvPr>
        </p:nvSpPr>
        <p:spPr>
          <a:xfrm>
            <a:off x="3990975" y="1135217"/>
            <a:ext cx="598086" cy="589151"/>
          </a:xfrm>
          <a:prstGeom prst="flowChartConnector">
            <a:avLst/>
          </a:prstGeom>
        </p:spPr>
        <p:txBody>
          <a:bodyPr/>
          <a:lstStyle>
            <a:lvl1pPr marL="0" indent="0">
              <a:buNone/>
              <a:defRPr sz="800"/>
            </a:lvl1pPr>
          </a:lstStyle>
          <a:p>
            <a:r>
              <a:rPr lang="de-DE" dirty="0" err="1"/>
              <a:t>image</a:t>
            </a:r>
            <a:endParaRPr lang="de-DE" dirty="0"/>
          </a:p>
        </p:txBody>
      </p:sp>
      <p:sp>
        <p:nvSpPr>
          <p:cNvPr id="10" name="Text Placeholder 9">
            <a:extLst>
              <a:ext uri="{FF2B5EF4-FFF2-40B4-BE49-F238E27FC236}">
                <a16:creationId xmlns:a16="http://schemas.microsoft.com/office/drawing/2014/main" id="{86922738-BC61-4E0F-A655-2F2953C716C2}"/>
              </a:ext>
            </a:extLst>
          </p:cNvPr>
          <p:cNvSpPr>
            <a:spLocks noGrp="1"/>
          </p:cNvSpPr>
          <p:nvPr>
            <p:ph type="body" sz="quarter" idx="11" hasCustomPrompt="1"/>
          </p:nvPr>
        </p:nvSpPr>
        <p:spPr>
          <a:xfrm>
            <a:off x="3990974" y="1751361"/>
            <a:ext cx="4122187" cy="188445"/>
          </a:xfrm>
          <a:prstGeom prst="rect">
            <a:avLst/>
          </a:prstGeom>
        </p:spPr>
        <p:txBody>
          <a:bodyPr/>
          <a:lstStyle>
            <a:lvl1pPr marL="0" indent="0">
              <a:buNone/>
              <a:defRPr sz="800"/>
            </a:lvl1pPr>
            <a:lvl2pPr>
              <a:defRPr sz="1000"/>
            </a:lvl2pPr>
            <a:lvl3pPr>
              <a:defRPr sz="1000"/>
            </a:lvl3pPr>
            <a:lvl4pPr>
              <a:defRPr sz="1000"/>
            </a:lvl4pPr>
            <a:lvl5pPr>
              <a:defRPr sz="1000"/>
            </a:lvl5pPr>
          </a:lstStyle>
          <a:p>
            <a:pPr lvl="0"/>
            <a:r>
              <a:rPr lang="en-GB" noProof="0"/>
              <a:t>First last name | Position | Practice</a:t>
            </a:r>
          </a:p>
        </p:txBody>
      </p:sp>
      <p:grpSp>
        <p:nvGrpSpPr>
          <p:cNvPr id="17" name="docshapegroup90">
            <a:extLst>
              <a:ext uri="{FF2B5EF4-FFF2-40B4-BE49-F238E27FC236}">
                <a16:creationId xmlns:a16="http://schemas.microsoft.com/office/drawing/2014/main" id="{88AA8F39-30DE-4B0E-9646-FC71729DCEE4}"/>
              </a:ext>
            </a:extLst>
          </p:cNvPr>
          <p:cNvGrpSpPr>
            <a:grpSpLocks/>
          </p:cNvGrpSpPr>
          <p:nvPr userDrawn="1"/>
        </p:nvGrpSpPr>
        <p:grpSpPr bwMode="auto">
          <a:xfrm>
            <a:off x="0" y="3654275"/>
            <a:ext cx="4371097" cy="329565"/>
            <a:chOff x="0" y="0"/>
            <a:chExt cx="7295" cy="519"/>
          </a:xfrm>
        </p:grpSpPr>
        <p:pic>
          <p:nvPicPr>
            <p:cNvPr id="18" name="docshape91">
              <a:extLst>
                <a:ext uri="{FF2B5EF4-FFF2-40B4-BE49-F238E27FC236}">
                  <a16:creationId xmlns:a16="http://schemas.microsoft.com/office/drawing/2014/main" id="{AAA65B8C-73FF-45CF-B891-3C6022CD14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5" y="0"/>
              <a:ext cx="51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docshape92">
              <a:extLst>
                <a:ext uri="{FF2B5EF4-FFF2-40B4-BE49-F238E27FC236}">
                  <a16:creationId xmlns:a16="http://schemas.microsoft.com/office/drawing/2014/main" id="{1C4E0D16-5E1D-4008-9C1A-6B064CE6C00F}"/>
                </a:ext>
              </a:extLst>
            </p:cNvPr>
            <p:cNvSpPr>
              <a:spLocks noChangeArrowheads="1"/>
            </p:cNvSpPr>
            <p:nvPr userDrawn="1"/>
          </p:nvSpPr>
          <p:spPr bwMode="auto">
            <a:xfrm>
              <a:off x="0" y="254"/>
              <a:ext cx="670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pic>
        <p:nvPicPr>
          <p:cNvPr id="22" name="image28.png">
            <a:extLst>
              <a:ext uri="{FF2B5EF4-FFF2-40B4-BE49-F238E27FC236}">
                <a16:creationId xmlns:a16="http://schemas.microsoft.com/office/drawing/2014/main" id="{6A999274-A059-4AE9-9ACE-1578EBA8F8CF}"/>
              </a:ext>
            </a:extLst>
          </p:cNvPr>
          <p:cNvPicPr/>
          <p:nvPr userDrawn="1"/>
        </p:nvPicPr>
        <p:blipFill>
          <a:blip r:embed="rId4" cstate="print"/>
          <a:stretch>
            <a:fillRect/>
          </a:stretch>
        </p:blipFill>
        <p:spPr>
          <a:xfrm>
            <a:off x="8574546" y="3716833"/>
            <a:ext cx="171450" cy="171450"/>
          </a:xfrm>
          <a:prstGeom prst="rect">
            <a:avLst/>
          </a:prstGeom>
        </p:spPr>
      </p:pic>
      <p:cxnSp>
        <p:nvCxnSpPr>
          <p:cNvPr id="24" name="Straight Connector 23">
            <a:extLst>
              <a:ext uri="{FF2B5EF4-FFF2-40B4-BE49-F238E27FC236}">
                <a16:creationId xmlns:a16="http://schemas.microsoft.com/office/drawing/2014/main" id="{1E2816DD-5940-435C-BE39-593AEBBA99BF}"/>
              </a:ext>
            </a:extLst>
          </p:cNvPr>
          <p:cNvCxnSpPr/>
          <p:nvPr userDrawn="1"/>
        </p:nvCxnSpPr>
        <p:spPr>
          <a:xfrm>
            <a:off x="4426721" y="3815565"/>
            <a:ext cx="4122187"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 Placeholder 27">
            <a:extLst>
              <a:ext uri="{FF2B5EF4-FFF2-40B4-BE49-F238E27FC236}">
                <a16:creationId xmlns:a16="http://schemas.microsoft.com/office/drawing/2014/main" id="{489BA4C1-EEA0-4786-A63D-D0CD509CC93E}"/>
              </a:ext>
            </a:extLst>
          </p:cNvPr>
          <p:cNvSpPr>
            <a:spLocks noGrp="1"/>
          </p:cNvSpPr>
          <p:nvPr>
            <p:ph type="body" sz="quarter" idx="15" hasCustomPrompt="1"/>
          </p:nvPr>
        </p:nvSpPr>
        <p:spPr>
          <a:xfrm>
            <a:off x="3990973" y="2144087"/>
            <a:ext cx="1631505" cy="560580"/>
          </a:xfrm>
          <a:prstGeom prst="rect">
            <a:avLst/>
          </a:prstGeom>
        </p:spPr>
        <p:txBody>
          <a:bodyPr/>
          <a:lstStyle>
            <a:lvl1pPr marL="0" indent="0">
              <a:buNone/>
              <a:defRPr sz="1600"/>
            </a:lvl1pPr>
          </a:lstStyle>
          <a:p>
            <a:pPr marL="0" marR="0" lvl="0" indent="0" algn="l"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lang="en-GB" noProof="0" dirty="0"/>
              <a:t>We'll take your business</a:t>
            </a:r>
          </a:p>
          <a:p>
            <a:pPr lvl="0"/>
            <a:endParaRPr lang="en-GB" dirty="0"/>
          </a:p>
        </p:txBody>
      </p:sp>
      <p:sp>
        <p:nvSpPr>
          <p:cNvPr id="29" name="Text Placeholder 27">
            <a:extLst>
              <a:ext uri="{FF2B5EF4-FFF2-40B4-BE49-F238E27FC236}">
                <a16:creationId xmlns:a16="http://schemas.microsoft.com/office/drawing/2014/main" id="{147F1E6E-1493-4A2C-9C7C-D43E6FC7ED69}"/>
              </a:ext>
            </a:extLst>
          </p:cNvPr>
          <p:cNvSpPr>
            <a:spLocks noGrp="1"/>
          </p:cNvSpPr>
          <p:nvPr>
            <p:ph type="body" sz="quarter" idx="16" hasCustomPrompt="1"/>
          </p:nvPr>
        </p:nvSpPr>
        <p:spPr>
          <a:xfrm>
            <a:off x="3999501" y="2643303"/>
            <a:ext cx="1631505" cy="560580"/>
          </a:xfrm>
          <a:prstGeom prst="rect">
            <a:avLst/>
          </a:prstGeom>
        </p:spPr>
        <p:txBody>
          <a:bodyPr/>
          <a:lstStyle>
            <a:lvl1pPr marL="0" indent="0">
              <a:buNone/>
              <a:defRPr sz="1600">
                <a:solidFill>
                  <a:schemeClr val="accent2"/>
                </a:solidFill>
              </a:defRPr>
            </a:lvl1pPr>
          </a:lstStyle>
          <a:p>
            <a:pPr marL="0" marR="0" lvl="0" indent="0" algn="l"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lang="en-GB" noProof="0" dirty="0"/>
              <a:t>further.</a:t>
            </a:r>
          </a:p>
          <a:p>
            <a:pPr lvl="0"/>
            <a:endParaRPr lang="en-GB" dirty="0"/>
          </a:p>
        </p:txBody>
      </p:sp>
      <p:sp>
        <p:nvSpPr>
          <p:cNvPr id="30" name="Text Placeholder 27">
            <a:extLst>
              <a:ext uri="{FF2B5EF4-FFF2-40B4-BE49-F238E27FC236}">
                <a16:creationId xmlns:a16="http://schemas.microsoft.com/office/drawing/2014/main" id="{3F5ACB7D-AD43-4754-B379-B381C0B505CB}"/>
              </a:ext>
            </a:extLst>
          </p:cNvPr>
          <p:cNvSpPr>
            <a:spLocks noGrp="1"/>
          </p:cNvSpPr>
          <p:nvPr>
            <p:ph type="body" sz="quarter" idx="17" hasCustomPrompt="1"/>
          </p:nvPr>
        </p:nvSpPr>
        <p:spPr>
          <a:xfrm>
            <a:off x="4025564" y="3287527"/>
            <a:ext cx="1631505" cy="560580"/>
          </a:xfrm>
          <a:prstGeom prst="rect">
            <a:avLst/>
          </a:prstGeom>
        </p:spPr>
        <p:txBody>
          <a:bodyPr/>
          <a:lstStyle>
            <a:lvl1pPr marL="0" indent="0">
              <a:buNone/>
              <a:defRPr sz="1200">
                <a:solidFill>
                  <a:schemeClr val="tx1">
                    <a:lumMod val="50000"/>
                  </a:schemeClr>
                </a:solidFill>
              </a:defRPr>
            </a:lvl1pPr>
          </a:lstStyle>
          <a:p>
            <a:pPr marL="0" marR="0" lvl="0" indent="0" algn="l"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lang="en-GB" noProof="0" dirty="0"/>
              <a:t>Call us</a:t>
            </a:r>
          </a:p>
        </p:txBody>
      </p:sp>
      <p:sp>
        <p:nvSpPr>
          <p:cNvPr id="31" name="Text Placeholder 27">
            <a:extLst>
              <a:ext uri="{FF2B5EF4-FFF2-40B4-BE49-F238E27FC236}">
                <a16:creationId xmlns:a16="http://schemas.microsoft.com/office/drawing/2014/main" id="{205FE161-4377-471C-82C6-31E0A8AD616F}"/>
              </a:ext>
            </a:extLst>
          </p:cNvPr>
          <p:cNvSpPr>
            <a:spLocks noGrp="1"/>
          </p:cNvSpPr>
          <p:nvPr>
            <p:ph type="body" sz="quarter" idx="18" hasCustomPrompt="1"/>
          </p:nvPr>
        </p:nvSpPr>
        <p:spPr>
          <a:xfrm>
            <a:off x="3999501" y="4136881"/>
            <a:ext cx="1631505" cy="310515"/>
          </a:xfrm>
          <a:prstGeom prst="rect">
            <a:avLst/>
          </a:prstGeom>
        </p:spPr>
        <p:txBody>
          <a:bodyPr/>
          <a:lstStyle>
            <a:lvl1pPr marL="0" indent="0">
              <a:buNone/>
              <a:defRPr sz="1200">
                <a:solidFill>
                  <a:schemeClr val="tx1">
                    <a:lumMod val="50000"/>
                  </a:schemeClr>
                </a:solidFill>
              </a:defRPr>
            </a:lvl1pPr>
          </a:lstStyle>
          <a:p>
            <a:pPr marL="0" marR="0" lvl="0" indent="0" algn="l"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lang="en-GB" noProof="0" dirty="0"/>
              <a:t>Tel.: </a:t>
            </a:r>
          </a:p>
          <a:p>
            <a:pPr lvl="0"/>
            <a:endParaRPr lang="en-GB" dirty="0"/>
          </a:p>
        </p:txBody>
      </p:sp>
    </p:spTree>
    <p:extLst>
      <p:ext uri="{BB962C8B-B14F-4D97-AF65-F5344CB8AC3E}">
        <p14:creationId xmlns:p14="http://schemas.microsoft.com/office/powerpoint/2010/main" val="2377850220"/>
      </p:ext>
    </p:extLst>
  </p:cSld>
  <p:clrMapOvr>
    <a:masterClrMapping/>
  </p:clrMapOvr>
  <p:extLst>
    <p:ext uri="{DCECCB84-F9BA-43D5-87BE-67443E8EF086}">
      <p15:sldGuideLst xmlns:p15="http://schemas.microsoft.com/office/powerpoint/2012/main">
        <p15:guide id="1" pos="226" userDrawn="1">
          <p15:clr>
            <a:srgbClr val="FBAE40"/>
          </p15:clr>
        </p15:guide>
        <p15:guide id="2" pos="295" userDrawn="1">
          <p15:clr>
            <a:srgbClr val="FBAE40"/>
          </p15:clr>
        </p15:guide>
        <p15:guide id="3" pos="5352" userDrawn="1">
          <p15:clr>
            <a:srgbClr val="FBAE40"/>
          </p15:clr>
        </p15:guide>
        <p15:guide id="4" orient="horz" pos="845" userDrawn="1">
          <p15:clr>
            <a:srgbClr val="FBAE40"/>
          </p15:clr>
        </p15:guide>
        <p15:guide id="5" orient="horz" pos="1117" userDrawn="1">
          <p15:clr>
            <a:srgbClr val="FBAE40"/>
          </p15:clr>
        </p15:guide>
        <p15:guide id="6" pos="278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descr="schoenherr-logo-RGB.gif"/>
          <p:cNvPicPr>
            <a:picLocks noChangeAspect="1"/>
          </p:cNvPicPr>
          <p:nvPr userDrawn="1"/>
        </p:nvPicPr>
        <p:blipFill>
          <a:blip r:embed="rId12" cstate="print"/>
          <a:stretch>
            <a:fillRect/>
          </a:stretch>
        </p:blipFill>
        <p:spPr>
          <a:xfrm>
            <a:off x="3897356" y="6257659"/>
            <a:ext cx="1353327" cy="195677"/>
          </a:xfrm>
          <a:prstGeom prst="rect">
            <a:avLst/>
          </a:prstGeom>
        </p:spPr>
      </p:pic>
    </p:spTree>
    <p:extLst>
      <p:ext uri="{BB962C8B-B14F-4D97-AF65-F5344CB8AC3E}">
        <p14:creationId xmlns:p14="http://schemas.microsoft.com/office/powerpoint/2010/main" val="90806468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65" r:id="rId4"/>
    <p:sldLayoutId id="2147483661" r:id="rId5"/>
    <p:sldLayoutId id="2147483662" r:id="rId6"/>
    <p:sldLayoutId id="2147483663" r:id="rId7"/>
    <p:sldLayoutId id="2147483659" r:id="rId8"/>
    <p:sldLayoutId id="2147483664" r:id="rId9"/>
    <p:sldLayoutId id="2147483660" r:id="rId10"/>
  </p:sldLayoutIdLst>
  <p:txStyles>
    <p:titleStyle>
      <a:lvl1pPr algn="r" defTabSz="914400" rtl="0" eaLnBrk="1" latinLnBrk="0" hangingPunct="1">
        <a:spcBef>
          <a:spcPct val="0"/>
        </a:spcBef>
        <a:buNone/>
        <a:defRPr sz="2800" kern="1200">
          <a:solidFill>
            <a:srgbClr val="535455"/>
          </a:solidFill>
          <a:latin typeface="Swis721 LtEx BT" pitchFamily="34" charset="0"/>
          <a:ea typeface="+mj-ea"/>
          <a:cs typeface="+mj-cs"/>
        </a:defRPr>
      </a:lvl1pPr>
    </p:titleStyle>
    <p:body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7BE96F-0E65-4422-A6DC-6076AEFC07D4}"/>
              </a:ext>
            </a:extLst>
          </p:cNvPr>
          <p:cNvPicPr/>
          <p:nvPr/>
        </p:nvPicPr>
        <p:blipFill rotWithShape="1">
          <a:blip r:embed="rId2" cstate="print">
            <a:extLst>
              <a:ext uri="{28A0092B-C50C-407E-A947-70E740481C1C}">
                <a14:useLocalDpi xmlns:a14="http://schemas.microsoft.com/office/drawing/2010/main" val="0"/>
              </a:ext>
            </a:extLst>
          </a:blip>
          <a:srcRect l="7277" t="8067" r="7277"/>
          <a:stretch/>
        </p:blipFill>
        <p:spPr bwMode="auto">
          <a:xfrm>
            <a:off x="-1" y="665700"/>
            <a:ext cx="9144001" cy="5526600"/>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AC8AD911-8A5F-4663-92A8-73DF3B99FBFF}"/>
              </a:ext>
            </a:extLst>
          </p:cNvPr>
          <p:cNvSpPr>
            <a:spLocks noGrp="1"/>
          </p:cNvSpPr>
          <p:nvPr>
            <p:ph type="title"/>
          </p:nvPr>
        </p:nvSpPr>
        <p:spPr>
          <a:xfrm>
            <a:off x="0" y="2424023"/>
            <a:ext cx="4376057" cy="543698"/>
          </a:xfrm>
        </p:spPr>
        <p:txBody>
          <a:bodyPr/>
          <a:lstStyle/>
          <a:p>
            <a:r>
              <a:rPr lang="en-GB" dirty="0" err="1"/>
              <a:t>schoenherr</a:t>
            </a:r>
            <a:r>
              <a:rPr lang="en-GB" dirty="0"/>
              <a:t> </a:t>
            </a:r>
          </a:p>
        </p:txBody>
      </p:sp>
      <p:sp>
        <p:nvSpPr>
          <p:cNvPr id="3" name="Text Placeholder 2">
            <a:extLst>
              <a:ext uri="{FF2B5EF4-FFF2-40B4-BE49-F238E27FC236}">
                <a16:creationId xmlns:a16="http://schemas.microsoft.com/office/drawing/2014/main" id="{6D15229C-749B-4C3F-B97B-132D16777FD1}"/>
              </a:ext>
            </a:extLst>
          </p:cNvPr>
          <p:cNvSpPr>
            <a:spLocks noGrp="1"/>
          </p:cNvSpPr>
          <p:nvPr>
            <p:ph type="body" idx="1"/>
          </p:nvPr>
        </p:nvSpPr>
        <p:spPr>
          <a:xfrm>
            <a:off x="0" y="3198600"/>
            <a:ext cx="4376058" cy="460800"/>
          </a:xfrm>
        </p:spPr>
        <p:txBody>
          <a:bodyPr/>
          <a:lstStyle/>
          <a:p>
            <a:r>
              <a:rPr lang="en-GB" dirty="0" err="1"/>
              <a:t>sabine</a:t>
            </a:r>
            <a:r>
              <a:rPr lang="en-GB" dirty="0"/>
              <a:t> </a:t>
            </a:r>
            <a:r>
              <a:rPr lang="en-GB" dirty="0" err="1"/>
              <a:t>binder-krieglstein</a:t>
            </a:r>
            <a:endParaRPr lang="en-GB" dirty="0"/>
          </a:p>
          <a:p>
            <a:r>
              <a:rPr lang="en-GB" dirty="0"/>
              <a:t>director human resources</a:t>
            </a:r>
          </a:p>
        </p:txBody>
      </p:sp>
      <p:sp>
        <p:nvSpPr>
          <p:cNvPr id="5" name="TextBox 4">
            <a:extLst>
              <a:ext uri="{FF2B5EF4-FFF2-40B4-BE49-F238E27FC236}">
                <a16:creationId xmlns:a16="http://schemas.microsoft.com/office/drawing/2014/main" id="{7D3CAE7D-B89E-BDB3-1AF0-77A84A2A1E8C}"/>
              </a:ext>
            </a:extLst>
          </p:cNvPr>
          <p:cNvSpPr txBox="1"/>
          <p:nvPr/>
        </p:nvSpPr>
        <p:spPr>
          <a:xfrm rot="19869241">
            <a:off x="2676294" y="2055401"/>
            <a:ext cx="3399525" cy="835791"/>
          </a:xfrm>
          <a:prstGeom prst="rect">
            <a:avLst/>
          </a:prstGeom>
          <a:noFill/>
        </p:spPr>
        <p:txBody>
          <a:bodyPr wrap="square" rtlCol="0">
            <a:spAutoFit/>
          </a:bodyPr>
          <a:lstStyle/>
          <a:p>
            <a:pPr algn="ctr"/>
            <a:r>
              <a:rPr lang="de-DE" sz="4800" b="1" dirty="0">
                <a:solidFill>
                  <a:srgbClr val="FF0D8C"/>
                </a:solidFill>
                <a:latin typeface="Ink Free" panose="03080402000500000000" pitchFamily="66" charset="0"/>
              </a:rPr>
              <a:t>Real Talk</a:t>
            </a:r>
            <a:endParaRPr lang="de-AT" sz="4800" b="1" dirty="0">
              <a:solidFill>
                <a:srgbClr val="FF0D8C"/>
              </a:solidFill>
              <a:latin typeface="Ink Free" panose="03080402000500000000" pitchFamily="66" charset="0"/>
            </a:endParaRPr>
          </a:p>
        </p:txBody>
      </p:sp>
    </p:spTree>
    <p:extLst>
      <p:ext uri="{BB962C8B-B14F-4D97-AF65-F5344CB8AC3E}">
        <p14:creationId xmlns:p14="http://schemas.microsoft.com/office/powerpoint/2010/main" val="629641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64A22-1A2A-4408-AD8E-8B22CF334114}"/>
              </a:ext>
            </a:extLst>
          </p:cNvPr>
          <p:cNvSpPr>
            <a:spLocks noGrp="1"/>
          </p:cNvSpPr>
          <p:nvPr>
            <p:ph sz="quarter" idx="13"/>
          </p:nvPr>
        </p:nvSpPr>
        <p:spPr/>
        <p:txBody>
          <a:bodyPr/>
          <a:lstStyle/>
          <a:p>
            <a:pPr marL="457200" lvl="1" indent="0">
              <a:spcAft>
                <a:spcPts val="600"/>
              </a:spcAft>
              <a:buNone/>
            </a:pPr>
            <a:endParaRPr lang="de-DE" sz="2000" dirty="0"/>
          </a:p>
          <a:p>
            <a:pPr marL="457200" lvl="1" indent="0">
              <a:spcAft>
                <a:spcPts val="600"/>
              </a:spcAft>
              <a:buNone/>
            </a:pPr>
            <a:endParaRPr lang="de-DE" sz="2000" dirty="0"/>
          </a:p>
          <a:p>
            <a:pPr marL="457200" lvl="1" indent="0">
              <a:spcAft>
                <a:spcPts val="600"/>
              </a:spcAft>
              <a:buNone/>
            </a:pPr>
            <a:endParaRPr lang="de-DE" sz="2000" dirty="0"/>
          </a:p>
          <a:p>
            <a:pPr marL="457200" lvl="1" indent="0" algn="ctr">
              <a:spcAft>
                <a:spcPts val="600"/>
              </a:spcAft>
              <a:buNone/>
            </a:pPr>
            <a:r>
              <a:rPr lang="de-DE" sz="2800" dirty="0"/>
              <a:t>Ohne einen Notendurchschnitt von 1,0 brauche ich mich gar nicht erst zu bewerben. </a:t>
            </a:r>
          </a:p>
          <a:p>
            <a:pPr marL="457200" lvl="1" indent="0" algn="ctr">
              <a:spcAft>
                <a:spcPts val="600"/>
              </a:spcAft>
              <a:buNone/>
            </a:pPr>
            <a:endParaRPr lang="de-AT" sz="2800" dirty="0"/>
          </a:p>
        </p:txBody>
      </p:sp>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p:txBody>
          <a:bodyPr/>
          <a:lstStyle/>
          <a:p>
            <a:r>
              <a:rPr lang="de-AT" dirty="0" err="1"/>
              <a:t>reality</a:t>
            </a:r>
            <a:r>
              <a:rPr lang="de-AT" dirty="0"/>
              <a:t> check</a:t>
            </a:r>
          </a:p>
        </p:txBody>
      </p:sp>
    </p:spTree>
    <p:extLst>
      <p:ext uri="{BB962C8B-B14F-4D97-AF65-F5344CB8AC3E}">
        <p14:creationId xmlns:p14="http://schemas.microsoft.com/office/powerpoint/2010/main" val="355332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64A22-1A2A-4408-AD8E-8B22CF334114}"/>
              </a:ext>
            </a:extLst>
          </p:cNvPr>
          <p:cNvSpPr>
            <a:spLocks noGrp="1"/>
          </p:cNvSpPr>
          <p:nvPr>
            <p:ph sz="quarter" idx="13"/>
          </p:nvPr>
        </p:nvSpPr>
        <p:spPr/>
        <p:txBody>
          <a:bodyPr/>
          <a:lstStyle/>
          <a:p>
            <a:pPr marL="457200" lvl="1" indent="0">
              <a:spcAft>
                <a:spcPts val="600"/>
              </a:spcAft>
              <a:buNone/>
            </a:pPr>
            <a:endParaRPr lang="de-DE" sz="2000" dirty="0"/>
          </a:p>
          <a:p>
            <a:pPr marL="457200" lvl="1" indent="0">
              <a:spcAft>
                <a:spcPts val="600"/>
              </a:spcAft>
              <a:buNone/>
            </a:pPr>
            <a:endParaRPr lang="de-DE" sz="2000" dirty="0"/>
          </a:p>
          <a:p>
            <a:pPr marL="457200" lvl="1" indent="0">
              <a:spcAft>
                <a:spcPts val="600"/>
              </a:spcAft>
              <a:buNone/>
            </a:pPr>
            <a:endParaRPr lang="de-DE" sz="2000" dirty="0"/>
          </a:p>
          <a:p>
            <a:pPr marL="457200" lvl="1" indent="0" algn="ctr">
              <a:spcAft>
                <a:spcPts val="600"/>
              </a:spcAft>
              <a:buNone/>
            </a:pPr>
            <a:r>
              <a:rPr lang="de-DE" sz="2800" dirty="0"/>
              <a:t>Es zählen nur die </a:t>
            </a:r>
            <a:r>
              <a:rPr lang="de-DE" sz="2800" dirty="0" err="1"/>
              <a:t>billable</a:t>
            </a:r>
            <a:r>
              <a:rPr lang="de-DE" sz="2800" dirty="0"/>
              <a:t> </a:t>
            </a:r>
            <a:r>
              <a:rPr lang="de-DE" sz="2800" dirty="0" err="1"/>
              <a:t>hours</a:t>
            </a:r>
            <a:r>
              <a:rPr lang="de-DE" sz="2800" dirty="0"/>
              <a:t> – Fortbildung oder wissenschaftliches Arbeiten hat keinen Platz.</a:t>
            </a:r>
          </a:p>
          <a:p>
            <a:pPr marL="457200" lvl="1" indent="0" algn="ctr">
              <a:spcAft>
                <a:spcPts val="600"/>
              </a:spcAft>
              <a:buNone/>
            </a:pPr>
            <a:endParaRPr lang="de-AT" sz="2800" dirty="0"/>
          </a:p>
        </p:txBody>
      </p:sp>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p:txBody>
          <a:bodyPr/>
          <a:lstStyle/>
          <a:p>
            <a:r>
              <a:rPr lang="de-AT" dirty="0" err="1"/>
              <a:t>reality</a:t>
            </a:r>
            <a:r>
              <a:rPr lang="de-AT" dirty="0"/>
              <a:t> check</a:t>
            </a:r>
          </a:p>
        </p:txBody>
      </p:sp>
    </p:spTree>
    <p:extLst>
      <p:ext uri="{BB962C8B-B14F-4D97-AF65-F5344CB8AC3E}">
        <p14:creationId xmlns:p14="http://schemas.microsoft.com/office/powerpoint/2010/main" val="282517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64A22-1A2A-4408-AD8E-8B22CF334114}"/>
              </a:ext>
            </a:extLst>
          </p:cNvPr>
          <p:cNvSpPr>
            <a:spLocks noGrp="1"/>
          </p:cNvSpPr>
          <p:nvPr>
            <p:ph sz="quarter" idx="13"/>
          </p:nvPr>
        </p:nvSpPr>
        <p:spPr/>
        <p:txBody>
          <a:bodyPr/>
          <a:lstStyle/>
          <a:p>
            <a:pPr marL="457200" lvl="1" indent="0">
              <a:spcAft>
                <a:spcPts val="600"/>
              </a:spcAft>
              <a:buNone/>
            </a:pPr>
            <a:endParaRPr lang="de-DE" sz="2000" dirty="0"/>
          </a:p>
          <a:p>
            <a:pPr marL="457200" lvl="1" indent="0">
              <a:spcAft>
                <a:spcPts val="600"/>
              </a:spcAft>
              <a:buNone/>
            </a:pPr>
            <a:endParaRPr lang="de-DE" sz="2000" dirty="0"/>
          </a:p>
          <a:p>
            <a:pPr marL="457200" lvl="1" indent="0">
              <a:spcAft>
                <a:spcPts val="600"/>
              </a:spcAft>
              <a:buNone/>
            </a:pPr>
            <a:endParaRPr lang="de-DE" sz="2000" dirty="0"/>
          </a:p>
          <a:p>
            <a:pPr marL="457200" lvl="1" indent="0" algn="ctr">
              <a:spcAft>
                <a:spcPts val="600"/>
              </a:spcAft>
              <a:buNone/>
            </a:pPr>
            <a:r>
              <a:rPr lang="de-DE" sz="2800" dirty="0"/>
              <a:t>Sie haben dort Duschen und Schlafbereiche, weil man tagelang nicht nach Hause kommt.</a:t>
            </a:r>
            <a:endParaRPr lang="de-AT" sz="2800" dirty="0"/>
          </a:p>
        </p:txBody>
      </p:sp>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p:txBody>
          <a:bodyPr/>
          <a:lstStyle/>
          <a:p>
            <a:r>
              <a:rPr lang="de-AT" dirty="0" err="1"/>
              <a:t>reality</a:t>
            </a:r>
            <a:r>
              <a:rPr lang="de-AT" dirty="0"/>
              <a:t> check</a:t>
            </a:r>
          </a:p>
        </p:txBody>
      </p:sp>
    </p:spTree>
    <p:extLst>
      <p:ext uri="{BB962C8B-B14F-4D97-AF65-F5344CB8AC3E}">
        <p14:creationId xmlns:p14="http://schemas.microsoft.com/office/powerpoint/2010/main" val="3920505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64A22-1A2A-4408-AD8E-8B22CF334114}"/>
              </a:ext>
            </a:extLst>
          </p:cNvPr>
          <p:cNvSpPr>
            <a:spLocks noGrp="1"/>
          </p:cNvSpPr>
          <p:nvPr>
            <p:ph sz="quarter" idx="13"/>
          </p:nvPr>
        </p:nvSpPr>
        <p:spPr/>
        <p:txBody>
          <a:bodyPr/>
          <a:lstStyle/>
          <a:p>
            <a:pPr marL="457200" lvl="1" indent="0">
              <a:spcAft>
                <a:spcPts val="600"/>
              </a:spcAft>
              <a:buNone/>
            </a:pPr>
            <a:endParaRPr lang="de-DE" sz="2000" dirty="0"/>
          </a:p>
          <a:p>
            <a:pPr marL="457200" lvl="1" indent="0">
              <a:spcAft>
                <a:spcPts val="600"/>
              </a:spcAft>
              <a:buNone/>
            </a:pPr>
            <a:endParaRPr lang="de-DE" sz="2000" dirty="0"/>
          </a:p>
          <a:p>
            <a:pPr marL="457200" lvl="1" indent="0">
              <a:spcAft>
                <a:spcPts val="600"/>
              </a:spcAft>
              <a:buNone/>
            </a:pPr>
            <a:endParaRPr lang="de-DE" sz="2000" dirty="0"/>
          </a:p>
          <a:p>
            <a:pPr marL="457200" lvl="1" indent="0" algn="ctr">
              <a:spcAft>
                <a:spcPts val="600"/>
              </a:spcAft>
              <a:buNone/>
            </a:pPr>
            <a:r>
              <a:rPr lang="de-DE" sz="2800" dirty="0"/>
              <a:t>Einen Partner bekommt man persönlich nie zu Gesicht.</a:t>
            </a:r>
            <a:endParaRPr lang="de-AT" sz="2800" dirty="0"/>
          </a:p>
        </p:txBody>
      </p:sp>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p:txBody>
          <a:bodyPr/>
          <a:lstStyle/>
          <a:p>
            <a:r>
              <a:rPr lang="de-AT" dirty="0" err="1"/>
              <a:t>reality</a:t>
            </a:r>
            <a:r>
              <a:rPr lang="de-AT" dirty="0"/>
              <a:t> check</a:t>
            </a:r>
          </a:p>
        </p:txBody>
      </p:sp>
    </p:spTree>
    <p:extLst>
      <p:ext uri="{BB962C8B-B14F-4D97-AF65-F5344CB8AC3E}">
        <p14:creationId xmlns:p14="http://schemas.microsoft.com/office/powerpoint/2010/main" val="326957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64A22-1A2A-4408-AD8E-8B22CF334114}"/>
              </a:ext>
            </a:extLst>
          </p:cNvPr>
          <p:cNvSpPr>
            <a:spLocks noGrp="1"/>
          </p:cNvSpPr>
          <p:nvPr>
            <p:ph sz="quarter" idx="13"/>
          </p:nvPr>
        </p:nvSpPr>
        <p:spPr/>
        <p:txBody>
          <a:bodyPr/>
          <a:lstStyle/>
          <a:p>
            <a:pPr marL="457200" lvl="1" indent="0">
              <a:spcAft>
                <a:spcPts val="600"/>
              </a:spcAft>
              <a:buNone/>
            </a:pPr>
            <a:endParaRPr lang="de-DE" sz="2000" dirty="0"/>
          </a:p>
          <a:p>
            <a:pPr marL="457200" lvl="1" indent="0">
              <a:spcAft>
                <a:spcPts val="600"/>
              </a:spcAft>
              <a:buNone/>
            </a:pPr>
            <a:endParaRPr lang="de-DE" sz="2000" dirty="0"/>
          </a:p>
          <a:p>
            <a:pPr marL="457200" lvl="1" indent="0">
              <a:spcAft>
                <a:spcPts val="600"/>
              </a:spcAft>
              <a:buNone/>
            </a:pPr>
            <a:endParaRPr lang="de-DE" sz="2000" dirty="0"/>
          </a:p>
          <a:p>
            <a:pPr marL="457200" lvl="1" indent="0" algn="ctr">
              <a:spcAft>
                <a:spcPts val="600"/>
              </a:spcAft>
              <a:buNone/>
            </a:pPr>
            <a:r>
              <a:rPr lang="de-DE" sz="2800" dirty="0"/>
              <a:t>Als Frau hat man in einer Großkanzlei ohnehin keine Chance.</a:t>
            </a:r>
            <a:endParaRPr lang="de-AT" sz="2800" dirty="0"/>
          </a:p>
        </p:txBody>
      </p:sp>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p:txBody>
          <a:bodyPr/>
          <a:lstStyle/>
          <a:p>
            <a:r>
              <a:rPr lang="de-AT" dirty="0" err="1"/>
              <a:t>reality</a:t>
            </a:r>
            <a:r>
              <a:rPr lang="de-AT" dirty="0"/>
              <a:t> check</a:t>
            </a:r>
          </a:p>
        </p:txBody>
      </p:sp>
    </p:spTree>
    <p:extLst>
      <p:ext uri="{BB962C8B-B14F-4D97-AF65-F5344CB8AC3E}">
        <p14:creationId xmlns:p14="http://schemas.microsoft.com/office/powerpoint/2010/main" val="107444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64A22-1A2A-4408-AD8E-8B22CF334114}"/>
              </a:ext>
            </a:extLst>
          </p:cNvPr>
          <p:cNvSpPr>
            <a:spLocks noGrp="1"/>
          </p:cNvSpPr>
          <p:nvPr>
            <p:ph sz="quarter" idx="13"/>
          </p:nvPr>
        </p:nvSpPr>
        <p:spPr/>
        <p:txBody>
          <a:bodyPr/>
          <a:lstStyle/>
          <a:p>
            <a:pPr marL="457200" lvl="1" indent="0">
              <a:spcAft>
                <a:spcPts val="600"/>
              </a:spcAft>
              <a:buNone/>
            </a:pPr>
            <a:endParaRPr lang="de-DE" sz="2000" dirty="0"/>
          </a:p>
          <a:p>
            <a:pPr marL="457200" lvl="1" indent="0">
              <a:spcAft>
                <a:spcPts val="600"/>
              </a:spcAft>
              <a:buNone/>
            </a:pPr>
            <a:endParaRPr lang="de-DE" sz="2000" dirty="0"/>
          </a:p>
          <a:p>
            <a:pPr marL="457200" lvl="1" indent="0">
              <a:spcAft>
                <a:spcPts val="600"/>
              </a:spcAft>
              <a:buNone/>
            </a:pPr>
            <a:endParaRPr lang="de-DE" sz="2000" dirty="0"/>
          </a:p>
          <a:p>
            <a:pPr marL="457200" lvl="1" indent="0" algn="ctr">
              <a:spcAft>
                <a:spcPts val="600"/>
              </a:spcAft>
              <a:buNone/>
            </a:pPr>
            <a:r>
              <a:rPr lang="de-DE" sz="2800" dirty="0"/>
              <a:t>M&amp;A? Banking? Finance? </a:t>
            </a:r>
          </a:p>
          <a:p>
            <a:pPr marL="457200" lvl="1" indent="0" algn="ctr">
              <a:spcAft>
                <a:spcPts val="600"/>
              </a:spcAft>
              <a:buNone/>
            </a:pPr>
            <a:r>
              <a:rPr lang="de-DE" sz="2800" dirty="0"/>
              <a:t>Hatten wir nicht auf der Uni.</a:t>
            </a:r>
            <a:endParaRPr lang="de-AT" sz="2800" dirty="0"/>
          </a:p>
        </p:txBody>
      </p:sp>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p:txBody>
          <a:bodyPr/>
          <a:lstStyle/>
          <a:p>
            <a:r>
              <a:rPr lang="de-AT" dirty="0" err="1"/>
              <a:t>reality</a:t>
            </a:r>
            <a:r>
              <a:rPr lang="de-AT" dirty="0"/>
              <a:t> check</a:t>
            </a:r>
          </a:p>
        </p:txBody>
      </p:sp>
    </p:spTree>
    <p:extLst>
      <p:ext uri="{BB962C8B-B14F-4D97-AF65-F5344CB8AC3E}">
        <p14:creationId xmlns:p14="http://schemas.microsoft.com/office/powerpoint/2010/main" val="1257371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64A22-1A2A-4408-AD8E-8B22CF334114}"/>
              </a:ext>
            </a:extLst>
          </p:cNvPr>
          <p:cNvSpPr>
            <a:spLocks noGrp="1"/>
          </p:cNvSpPr>
          <p:nvPr>
            <p:ph sz="quarter" idx="13"/>
          </p:nvPr>
        </p:nvSpPr>
        <p:spPr/>
        <p:txBody>
          <a:bodyPr/>
          <a:lstStyle/>
          <a:p>
            <a:pPr marL="457200" lvl="1" indent="0">
              <a:spcAft>
                <a:spcPts val="600"/>
              </a:spcAft>
              <a:buNone/>
            </a:pPr>
            <a:endParaRPr lang="de-DE" sz="2000" dirty="0"/>
          </a:p>
          <a:p>
            <a:pPr marL="457200" lvl="1" indent="0">
              <a:spcAft>
                <a:spcPts val="600"/>
              </a:spcAft>
              <a:buNone/>
            </a:pPr>
            <a:endParaRPr lang="de-DE" sz="2000" dirty="0"/>
          </a:p>
          <a:p>
            <a:pPr marL="457200" lvl="1" indent="0">
              <a:spcAft>
                <a:spcPts val="600"/>
              </a:spcAft>
              <a:buNone/>
            </a:pPr>
            <a:endParaRPr lang="de-DE" sz="2000" dirty="0"/>
          </a:p>
          <a:p>
            <a:pPr marL="457200" lvl="1" indent="0" algn="ctr">
              <a:spcAft>
                <a:spcPts val="600"/>
              </a:spcAft>
              <a:buNone/>
            </a:pPr>
            <a:r>
              <a:rPr lang="de-DE" sz="2800" dirty="0"/>
              <a:t>Privatleben? Kannst du vergessen.</a:t>
            </a:r>
            <a:endParaRPr lang="de-AT" sz="2800" dirty="0"/>
          </a:p>
        </p:txBody>
      </p:sp>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p:txBody>
          <a:bodyPr/>
          <a:lstStyle/>
          <a:p>
            <a:r>
              <a:rPr lang="de-AT" dirty="0" err="1"/>
              <a:t>reality</a:t>
            </a:r>
            <a:r>
              <a:rPr lang="de-AT" dirty="0"/>
              <a:t> check</a:t>
            </a:r>
          </a:p>
        </p:txBody>
      </p:sp>
    </p:spTree>
    <p:extLst>
      <p:ext uri="{BB962C8B-B14F-4D97-AF65-F5344CB8AC3E}">
        <p14:creationId xmlns:p14="http://schemas.microsoft.com/office/powerpoint/2010/main" val="222408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64A22-1A2A-4408-AD8E-8B22CF334114}"/>
              </a:ext>
            </a:extLst>
          </p:cNvPr>
          <p:cNvSpPr>
            <a:spLocks noGrp="1"/>
          </p:cNvSpPr>
          <p:nvPr>
            <p:ph sz="quarter" idx="13"/>
          </p:nvPr>
        </p:nvSpPr>
        <p:spPr/>
        <p:txBody>
          <a:bodyPr/>
          <a:lstStyle/>
          <a:p>
            <a:pPr marL="457200" lvl="1" indent="0">
              <a:spcAft>
                <a:spcPts val="600"/>
              </a:spcAft>
              <a:buNone/>
            </a:pPr>
            <a:endParaRPr lang="de-DE" sz="2000" dirty="0"/>
          </a:p>
          <a:p>
            <a:pPr marL="457200" lvl="1" indent="0">
              <a:spcAft>
                <a:spcPts val="600"/>
              </a:spcAft>
              <a:buNone/>
            </a:pPr>
            <a:endParaRPr lang="de-DE" sz="2000" dirty="0"/>
          </a:p>
          <a:p>
            <a:pPr marL="457200" lvl="1" indent="0">
              <a:spcAft>
                <a:spcPts val="600"/>
              </a:spcAft>
              <a:buNone/>
            </a:pPr>
            <a:endParaRPr lang="de-DE" sz="2000" dirty="0"/>
          </a:p>
          <a:p>
            <a:pPr marL="457200" lvl="1" indent="0" algn="ctr">
              <a:spcAft>
                <a:spcPts val="600"/>
              </a:spcAft>
              <a:buNone/>
            </a:pPr>
            <a:r>
              <a:rPr lang="de-DE" sz="2800" dirty="0"/>
              <a:t>Schönherr? Da komm ich nie rein.</a:t>
            </a:r>
            <a:endParaRPr lang="de-AT" sz="2800" dirty="0"/>
          </a:p>
        </p:txBody>
      </p:sp>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p:txBody>
          <a:bodyPr/>
          <a:lstStyle/>
          <a:p>
            <a:r>
              <a:rPr lang="de-AT" dirty="0" err="1"/>
              <a:t>reality</a:t>
            </a:r>
            <a:r>
              <a:rPr lang="de-AT" dirty="0"/>
              <a:t> check</a:t>
            </a:r>
          </a:p>
        </p:txBody>
      </p:sp>
    </p:spTree>
    <p:extLst>
      <p:ext uri="{BB962C8B-B14F-4D97-AF65-F5344CB8AC3E}">
        <p14:creationId xmlns:p14="http://schemas.microsoft.com/office/powerpoint/2010/main" val="2466815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C22FE48B-0BDC-48F1-B374-78949C6EF5F2}"/>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81000" y="3206608"/>
            <a:ext cx="8097838" cy="1621122"/>
          </a:xfrm>
        </p:spPr>
      </p:pic>
    </p:spTree>
    <p:extLst>
      <p:ext uri="{BB962C8B-B14F-4D97-AF65-F5344CB8AC3E}">
        <p14:creationId xmlns:p14="http://schemas.microsoft.com/office/powerpoint/2010/main" val="2823698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40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0A26B7-56E7-4CE1-B8B9-DBAC489866A0}"/>
              </a:ext>
            </a:extLst>
          </p:cNvPr>
          <p:cNvPicPr>
            <a:picLocks noChangeAspect="1"/>
          </p:cNvPicPr>
          <p:nvPr/>
        </p:nvPicPr>
        <p:blipFill rotWithShape="1">
          <a:blip r:embed="rId2"/>
          <a:srcRect r="-2" b="16897"/>
          <a:stretch/>
        </p:blipFill>
        <p:spPr>
          <a:xfrm>
            <a:off x="1025988" y="1793322"/>
            <a:ext cx="7092024" cy="3933953"/>
          </a:xfrm>
          <a:prstGeom prst="rect">
            <a:avLst/>
          </a:prstGeom>
          <a:noFill/>
        </p:spPr>
      </p:pic>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a:xfrm>
            <a:off x="381001" y="543445"/>
            <a:ext cx="8097370" cy="504000"/>
          </a:xfrm>
        </p:spPr>
        <p:txBody>
          <a:bodyPr anchor="b">
            <a:normAutofit/>
          </a:bodyPr>
          <a:lstStyle/>
          <a:p>
            <a:pPr>
              <a:lnSpc>
                <a:spcPct val="90000"/>
              </a:lnSpc>
            </a:pPr>
            <a:r>
              <a:rPr lang="de-AT" dirty="0" err="1"/>
              <a:t>law</a:t>
            </a:r>
            <a:r>
              <a:rPr lang="de-AT" dirty="0"/>
              <a:t> firm </a:t>
            </a:r>
            <a:r>
              <a:rPr lang="de-AT" dirty="0" err="1"/>
              <a:t>phantasies</a:t>
            </a:r>
            <a:endParaRPr lang="de-AT" dirty="0"/>
          </a:p>
        </p:txBody>
      </p:sp>
    </p:spTree>
    <p:extLst>
      <p:ext uri="{BB962C8B-B14F-4D97-AF65-F5344CB8AC3E}">
        <p14:creationId xmlns:p14="http://schemas.microsoft.com/office/powerpoint/2010/main" val="1384827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1B2B8-B12F-47CA-B429-3B3A490BD2C9}"/>
              </a:ext>
            </a:extLst>
          </p:cNvPr>
          <p:cNvSpPr>
            <a:spLocks noGrp="1"/>
          </p:cNvSpPr>
          <p:nvPr>
            <p:ph type="ctrTitle"/>
          </p:nvPr>
        </p:nvSpPr>
        <p:spPr/>
        <p:txBody>
          <a:bodyPr/>
          <a:lstStyle/>
          <a:p>
            <a:r>
              <a:rPr lang="en-GB" dirty="0"/>
              <a:t>legal notice</a:t>
            </a:r>
          </a:p>
        </p:txBody>
      </p:sp>
      <p:sp>
        <p:nvSpPr>
          <p:cNvPr id="6" name="Textfeld 8">
            <a:extLst>
              <a:ext uri="{FF2B5EF4-FFF2-40B4-BE49-F238E27FC236}">
                <a16:creationId xmlns:a16="http://schemas.microsoft.com/office/drawing/2014/main" id="{B218D451-02FF-4239-B579-BE23B220C6D2}"/>
              </a:ext>
            </a:extLst>
          </p:cNvPr>
          <p:cNvSpPr txBox="1"/>
          <p:nvPr/>
        </p:nvSpPr>
        <p:spPr>
          <a:xfrm>
            <a:off x="378853" y="3126255"/>
            <a:ext cx="8227876" cy="2923877"/>
          </a:xfrm>
          <a:prstGeom prst="rect">
            <a:avLst/>
          </a:prstGeom>
          <a:noFill/>
        </p:spPr>
        <p:txBody>
          <a:bodyPr wrap="square" rtlCol="0">
            <a:spAutoFit/>
          </a:bodyPr>
          <a:lstStyle/>
          <a:p>
            <a:pPr algn="just"/>
            <a:r>
              <a:rPr lang="en-GB" sz="800" dirty="0">
                <a:latin typeface="Verdana" panose="020B0604030504040204" pitchFamily="34" charset="0"/>
                <a:ea typeface="Verdana" panose="020B0604030504040204" pitchFamily="34" charset="0"/>
              </a:rPr>
              <a:t>IMPORTANT NOTICE</a:t>
            </a:r>
          </a:p>
          <a:p>
            <a:pPr algn="just"/>
            <a:endParaRPr lang="en-GB" sz="800" dirty="0">
              <a:latin typeface="Verdana" panose="020B0604030504040204" pitchFamily="34" charset="0"/>
              <a:ea typeface="Verdana" panose="020B0604030504040204" pitchFamily="34" charset="0"/>
            </a:endParaRPr>
          </a:p>
          <a:p>
            <a:pPr algn="just"/>
            <a:r>
              <a:rPr lang="en-GB" sz="800" dirty="0">
                <a:latin typeface="Verdana" panose="020B0604030504040204" pitchFamily="34" charset="0"/>
                <a:ea typeface="Verdana" panose="020B0604030504040204" pitchFamily="34" charset="0"/>
              </a:rPr>
              <a:t>This confidential presentation (the "Presentation") has been prepared by </a:t>
            </a:r>
            <a:r>
              <a:rPr lang="en-GB" sz="800" dirty="0" err="1">
                <a:latin typeface="Verdana" panose="020B0604030504040204" pitchFamily="34" charset="0"/>
                <a:ea typeface="Verdana" panose="020B0604030504040204" pitchFamily="34" charset="0"/>
              </a:rPr>
              <a:t>Schönherr</a:t>
            </a:r>
            <a:r>
              <a:rPr lang="en-GB" sz="800" dirty="0">
                <a:latin typeface="Verdana" panose="020B0604030504040204" pitchFamily="34" charset="0"/>
                <a:ea typeface="Verdana" panose="020B0604030504040204" pitchFamily="34" charset="0"/>
              </a:rPr>
              <a:t> </a:t>
            </a:r>
            <a:r>
              <a:rPr lang="en-GB" sz="800" dirty="0" err="1">
                <a:latin typeface="Verdana" panose="020B0604030504040204" pitchFamily="34" charset="0"/>
                <a:ea typeface="Verdana" panose="020B0604030504040204" pitchFamily="34" charset="0"/>
              </a:rPr>
              <a:t>Rechtsanwälte</a:t>
            </a:r>
            <a:r>
              <a:rPr lang="en-GB" sz="800" dirty="0">
                <a:latin typeface="Verdana" panose="020B0604030504040204" pitchFamily="34" charset="0"/>
                <a:ea typeface="Verdana" panose="020B0604030504040204" pitchFamily="34" charset="0"/>
              </a:rPr>
              <a:t> GmbH, any of its branch offices, subsidiaries or permanent cooperation partners ("Schoenherr"), for the recipient to which it was sent and/or presented by Schoenherr, and certain of that recipient's affiliates, for information and discussion purposes only. If this Presentation or its contents were made available to you without you being the intended recipient, please do not read, copy, use or disclose this Presentation to others. Also, please notify Schoenherr and destroy and/or delete this Presentation from your system.</a:t>
            </a:r>
          </a:p>
          <a:p>
            <a:pPr algn="just"/>
            <a:endParaRPr lang="en-GB" sz="800" dirty="0">
              <a:latin typeface="Verdana" panose="020B0604030504040204" pitchFamily="34" charset="0"/>
              <a:ea typeface="Verdana" panose="020B0604030504040204" pitchFamily="34" charset="0"/>
            </a:endParaRPr>
          </a:p>
          <a:p>
            <a:pPr algn="just"/>
            <a:r>
              <a:rPr lang="en-GB" sz="800" dirty="0">
                <a:latin typeface="Verdana" panose="020B0604030504040204" pitchFamily="34" charset="0"/>
                <a:ea typeface="Verdana" panose="020B0604030504040204" pitchFamily="34" charset="0"/>
              </a:rPr>
              <a:t>Recipients of this Presentation should not treat the contents of this Presentation as a substitute for obtaining specific advice relating to legal, regulatory, commercial, financial, audit and tax matters, and are to make their own independent assessments concerning such matters. Neither this Presentation, nor any part of it, anything contained in it or referred to in this Presentation nor the fact of its distribution, should form the basis of or be relied on or act as a recommendation to pursue (or not to pursue) a particular course of action. </a:t>
            </a:r>
          </a:p>
          <a:p>
            <a:pPr algn="just"/>
            <a:endParaRPr lang="en-GB" sz="800" dirty="0">
              <a:latin typeface="Verdana" panose="020B0604030504040204" pitchFamily="34" charset="0"/>
              <a:ea typeface="Verdana" panose="020B0604030504040204" pitchFamily="34" charset="0"/>
            </a:endParaRPr>
          </a:p>
          <a:p>
            <a:pPr algn="just"/>
            <a:r>
              <a:rPr lang="en-GB" sz="800" dirty="0">
                <a:latin typeface="Verdana" panose="020B0604030504040204" pitchFamily="34" charset="0"/>
                <a:ea typeface="Verdana" panose="020B0604030504040204" pitchFamily="34" charset="0"/>
              </a:rPr>
              <a:t>This Presentation does not purport to be all-inclusive or necessarily to contain all the information, steps etc. that are required for the legal advice which Schoenherr is Presenting for. Furthermore, this Presentation may be subject to updating, withdrawal, revision or amendment. No representation or warranty, express or implied, is or will be given by Schoenherr or any of Schoenherr's representatives, partners, counsels, lawyers, associates, employees, consultants, agents etc. as to the accuracy or completeness of this Presentation or the information or opinions contained therein. </a:t>
            </a:r>
          </a:p>
          <a:p>
            <a:pPr algn="just"/>
            <a:endParaRPr lang="en-GB" sz="800" dirty="0">
              <a:latin typeface="Verdana" panose="020B0604030504040204" pitchFamily="34" charset="0"/>
              <a:ea typeface="Verdana" panose="020B0604030504040204" pitchFamily="34" charset="0"/>
            </a:endParaRPr>
          </a:p>
          <a:p>
            <a:pPr algn="just"/>
            <a:r>
              <a:rPr lang="en-GB" sz="800" dirty="0">
                <a:latin typeface="Verdana" panose="020B0604030504040204" pitchFamily="34" charset="0"/>
                <a:ea typeface="Verdana" panose="020B0604030504040204" pitchFamily="34" charset="0"/>
              </a:rPr>
              <a:t>This Presentation, its contents and any views expressed herein are strictly confidential and may also contain privileged information. Thus, it may not, directly or indirectly, be copied, distributed, published or reproduced, in whole or in part, or disclosed to any other person. Furthermore, Schoenherr does not transfer any intellectual property rights, including copyrights, in any documents or other materials in relation to this Presentation. </a:t>
            </a:r>
          </a:p>
          <a:p>
            <a:pPr algn="just"/>
            <a:endParaRPr lang="en-GB" sz="800" dirty="0">
              <a:latin typeface="Verdana" panose="020B0604030504040204" pitchFamily="34" charset="0"/>
              <a:ea typeface="Verdana" panose="020B0604030504040204" pitchFamily="34" charset="0"/>
            </a:endParaRPr>
          </a:p>
          <a:p>
            <a:pPr algn="just"/>
            <a:r>
              <a:rPr lang="en-GB" sz="800" dirty="0">
                <a:latin typeface="Verdana" panose="020B0604030504040204" pitchFamily="34" charset="0"/>
                <a:ea typeface="Verdana" panose="020B0604030504040204" pitchFamily="34" charset="0"/>
              </a:rPr>
              <a:t>Schoenherr retains the right to request the return or destruction of this Presentation at any time.</a:t>
            </a:r>
          </a:p>
        </p:txBody>
      </p:sp>
    </p:spTree>
    <p:extLst>
      <p:ext uri="{BB962C8B-B14F-4D97-AF65-F5344CB8AC3E}">
        <p14:creationId xmlns:p14="http://schemas.microsoft.com/office/powerpoint/2010/main" val="1968323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imeline&#10;&#10;Description automatically generated">
            <a:extLst>
              <a:ext uri="{FF2B5EF4-FFF2-40B4-BE49-F238E27FC236}">
                <a16:creationId xmlns:a16="http://schemas.microsoft.com/office/drawing/2014/main" id="{E1F9B33F-65AC-4949-A9D8-14449D880F9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59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a:xfrm>
            <a:off x="381001" y="543504"/>
            <a:ext cx="8097370" cy="504000"/>
          </a:xfrm>
        </p:spPr>
        <p:txBody>
          <a:bodyPr anchor="b">
            <a:normAutofit/>
          </a:bodyPr>
          <a:lstStyle/>
          <a:p>
            <a:pPr>
              <a:lnSpc>
                <a:spcPct val="90000"/>
              </a:lnSpc>
            </a:pPr>
            <a:r>
              <a:rPr lang="de-AT" dirty="0" err="1"/>
              <a:t>law</a:t>
            </a:r>
            <a:r>
              <a:rPr lang="de-AT" dirty="0"/>
              <a:t> firm </a:t>
            </a:r>
            <a:r>
              <a:rPr lang="de-AT" dirty="0" err="1"/>
              <a:t>phantasies</a:t>
            </a:r>
            <a:endParaRPr lang="de-AT" dirty="0"/>
          </a:p>
        </p:txBody>
      </p:sp>
      <p:pic>
        <p:nvPicPr>
          <p:cNvPr id="4" name="Picture 3">
            <a:extLst>
              <a:ext uri="{FF2B5EF4-FFF2-40B4-BE49-F238E27FC236}">
                <a16:creationId xmlns:a16="http://schemas.microsoft.com/office/drawing/2014/main" id="{FDE83E7A-4461-4412-8FA3-0FBFE3448805}"/>
              </a:ext>
            </a:extLst>
          </p:cNvPr>
          <p:cNvPicPr>
            <a:picLocks noChangeAspect="1"/>
          </p:cNvPicPr>
          <p:nvPr/>
        </p:nvPicPr>
        <p:blipFill>
          <a:blip r:embed="rId2"/>
          <a:stretch>
            <a:fillRect/>
          </a:stretch>
        </p:blipFill>
        <p:spPr>
          <a:xfrm>
            <a:off x="1268361" y="1893572"/>
            <a:ext cx="5917317" cy="3881944"/>
          </a:xfrm>
          <a:prstGeom prst="rect">
            <a:avLst/>
          </a:prstGeom>
        </p:spPr>
      </p:pic>
    </p:spTree>
    <p:extLst>
      <p:ext uri="{BB962C8B-B14F-4D97-AF65-F5344CB8AC3E}">
        <p14:creationId xmlns:p14="http://schemas.microsoft.com/office/powerpoint/2010/main" val="894469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64A22-1A2A-4408-AD8E-8B22CF334114}"/>
              </a:ext>
            </a:extLst>
          </p:cNvPr>
          <p:cNvSpPr>
            <a:spLocks noGrp="1"/>
          </p:cNvSpPr>
          <p:nvPr>
            <p:ph sz="quarter" idx="13"/>
          </p:nvPr>
        </p:nvSpPr>
        <p:spPr/>
        <p:txBody>
          <a:bodyPr/>
          <a:lstStyle/>
          <a:p>
            <a:pPr marL="457200" lvl="1" indent="0">
              <a:spcAft>
                <a:spcPts val="600"/>
              </a:spcAft>
              <a:buNone/>
            </a:pPr>
            <a:endParaRPr lang="de-DE" sz="2000" dirty="0"/>
          </a:p>
          <a:p>
            <a:pPr marL="457200" lvl="1" indent="0">
              <a:spcAft>
                <a:spcPts val="600"/>
              </a:spcAft>
              <a:buNone/>
            </a:pPr>
            <a:endParaRPr lang="de-DE" sz="2000" dirty="0"/>
          </a:p>
          <a:p>
            <a:pPr marL="457200" lvl="1" indent="0">
              <a:spcAft>
                <a:spcPts val="600"/>
              </a:spcAft>
              <a:buNone/>
            </a:pPr>
            <a:endParaRPr lang="de-DE" sz="2000" dirty="0"/>
          </a:p>
          <a:p>
            <a:pPr marL="457200" lvl="1" indent="0" algn="ctr">
              <a:spcAft>
                <a:spcPts val="600"/>
              </a:spcAft>
              <a:buNone/>
            </a:pPr>
            <a:r>
              <a:rPr lang="de-DE" sz="2800" dirty="0"/>
              <a:t>In der Großkanzlei bin ich sowieso nur eine Nummer. Das Individuum zählt da nicht.</a:t>
            </a:r>
            <a:endParaRPr lang="de-AT" sz="2800" dirty="0"/>
          </a:p>
        </p:txBody>
      </p:sp>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p:txBody>
          <a:bodyPr/>
          <a:lstStyle/>
          <a:p>
            <a:r>
              <a:rPr lang="de-AT" dirty="0" err="1"/>
              <a:t>reality</a:t>
            </a:r>
            <a:r>
              <a:rPr lang="de-AT" dirty="0"/>
              <a:t> check</a:t>
            </a:r>
          </a:p>
        </p:txBody>
      </p:sp>
    </p:spTree>
    <p:extLst>
      <p:ext uri="{BB962C8B-B14F-4D97-AF65-F5344CB8AC3E}">
        <p14:creationId xmlns:p14="http://schemas.microsoft.com/office/powerpoint/2010/main" val="155336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64A22-1A2A-4408-AD8E-8B22CF334114}"/>
              </a:ext>
            </a:extLst>
          </p:cNvPr>
          <p:cNvSpPr>
            <a:spLocks noGrp="1"/>
          </p:cNvSpPr>
          <p:nvPr>
            <p:ph sz="quarter" idx="13"/>
          </p:nvPr>
        </p:nvSpPr>
        <p:spPr/>
        <p:txBody>
          <a:bodyPr/>
          <a:lstStyle/>
          <a:p>
            <a:pPr marL="457200" lvl="1" indent="0">
              <a:spcAft>
                <a:spcPts val="600"/>
              </a:spcAft>
              <a:buNone/>
            </a:pPr>
            <a:endParaRPr lang="de-DE" sz="2000" dirty="0"/>
          </a:p>
          <a:p>
            <a:pPr marL="457200" lvl="1" indent="0">
              <a:spcAft>
                <a:spcPts val="600"/>
              </a:spcAft>
              <a:buNone/>
            </a:pPr>
            <a:endParaRPr lang="de-DE" sz="2000" dirty="0"/>
          </a:p>
          <a:p>
            <a:pPr marL="457200" lvl="1" indent="0">
              <a:spcAft>
                <a:spcPts val="600"/>
              </a:spcAft>
              <a:buNone/>
            </a:pPr>
            <a:endParaRPr lang="de-DE" sz="2000" dirty="0"/>
          </a:p>
          <a:p>
            <a:pPr marL="457200" lvl="1" indent="0" algn="ctr">
              <a:spcAft>
                <a:spcPts val="600"/>
              </a:spcAft>
              <a:buNone/>
            </a:pPr>
            <a:r>
              <a:rPr lang="de-DE" sz="2800" dirty="0"/>
              <a:t>Direkten Mandantenkontakt hast du erst mal ganz lange nicht.</a:t>
            </a:r>
          </a:p>
          <a:p>
            <a:pPr marL="457200" lvl="1" indent="0" algn="ctr">
              <a:spcAft>
                <a:spcPts val="600"/>
              </a:spcAft>
              <a:buNone/>
            </a:pPr>
            <a:endParaRPr lang="de-AT" sz="2800" dirty="0"/>
          </a:p>
        </p:txBody>
      </p:sp>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p:txBody>
          <a:bodyPr/>
          <a:lstStyle/>
          <a:p>
            <a:r>
              <a:rPr lang="de-AT" dirty="0" err="1"/>
              <a:t>reality</a:t>
            </a:r>
            <a:r>
              <a:rPr lang="de-AT" dirty="0"/>
              <a:t> check</a:t>
            </a:r>
          </a:p>
        </p:txBody>
      </p:sp>
    </p:spTree>
    <p:extLst>
      <p:ext uri="{BB962C8B-B14F-4D97-AF65-F5344CB8AC3E}">
        <p14:creationId xmlns:p14="http://schemas.microsoft.com/office/powerpoint/2010/main" val="261179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64A22-1A2A-4408-AD8E-8B22CF334114}"/>
              </a:ext>
            </a:extLst>
          </p:cNvPr>
          <p:cNvSpPr>
            <a:spLocks noGrp="1"/>
          </p:cNvSpPr>
          <p:nvPr>
            <p:ph sz="quarter" idx="13"/>
          </p:nvPr>
        </p:nvSpPr>
        <p:spPr/>
        <p:txBody>
          <a:bodyPr/>
          <a:lstStyle/>
          <a:p>
            <a:pPr marL="457200" lvl="1" indent="0">
              <a:spcAft>
                <a:spcPts val="600"/>
              </a:spcAft>
              <a:buNone/>
            </a:pPr>
            <a:endParaRPr lang="de-DE" sz="2000" dirty="0"/>
          </a:p>
          <a:p>
            <a:pPr marL="457200" lvl="1" indent="0">
              <a:spcAft>
                <a:spcPts val="600"/>
              </a:spcAft>
              <a:buNone/>
            </a:pPr>
            <a:endParaRPr lang="de-DE" sz="2000" dirty="0"/>
          </a:p>
          <a:p>
            <a:pPr marL="457200" lvl="1" indent="0">
              <a:spcAft>
                <a:spcPts val="600"/>
              </a:spcAft>
              <a:buNone/>
            </a:pPr>
            <a:endParaRPr lang="de-DE" sz="2000" dirty="0"/>
          </a:p>
          <a:p>
            <a:pPr marL="457200" lvl="1" indent="0" algn="ctr">
              <a:spcAft>
                <a:spcPts val="600"/>
              </a:spcAft>
              <a:buNone/>
            </a:pPr>
            <a:r>
              <a:rPr lang="de-DE" sz="2800" dirty="0"/>
              <a:t>Hier lassen sie das Licht brennen, damit die anderen glauben, man ist noch da.</a:t>
            </a:r>
            <a:endParaRPr lang="de-AT" sz="2800" dirty="0"/>
          </a:p>
        </p:txBody>
      </p:sp>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p:txBody>
          <a:bodyPr/>
          <a:lstStyle/>
          <a:p>
            <a:r>
              <a:rPr lang="de-AT" dirty="0" err="1"/>
              <a:t>reality</a:t>
            </a:r>
            <a:r>
              <a:rPr lang="de-AT" dirty="0"/>
              <a:t> check</a:t>
            </a:r>
          </a:p>
        </p:txBody>
      </p:sp>
    </p:spTree>
    <p:extLst>
      <p:ext uri="{BB962C8B-B14F-4D97-AF65-F5344CB8AC3E}">
        <p14:creationId xmlns:p14="http://schemas.microsoft.com/office/powerpoint/2010/main" val="367128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64A22-1A2A-4408-AD8E-8B22CF334114}"/>
              </a:ext>
            </a:extLst>
          </p:cNvPr>
          <p:cNvSpPr>
            <a:spLocks noGrp="1"/>
          </p:cNvSpPr>
          <p:nvPr>
            <p:ph sz="quarter" idx="13"/>
          </p:nvPr>
        </p:nvSpPr>
        <p:spPr/>
        <p:txBody>
          <a:bodyPr/>
          <a:lstStyle/>
          <a:p>
            <a:pPr marL="457200" lvl="1" indent="0">
              <a:spcAft>
                <a:spcPts val="600"/>
              </a:spcAft>
              <a:buNone/>
            </a:pPr>
            <a:endParaRPr lang="de-DE" sz="2000" dirty="0"/>
          </a:p>
          <a:p>
            <a:pPr marL="457200" lvl="1" indent="0">
              <a:spcAft>
                <a:spcPts val="600"/>
              </a:spcAft>
              <a:buNone/>
            </a:pPr>
            <a:endParaRPr lang="de-DE" sz="2000" dirty="0"/>
          </a:p>
          <a:p>
            <a:pPr marL="457200" lvl="1" indent="0">
              <a:spcAft>
                <a:spcPts val="600"/>
              </a:spcAft>
              <a:buNone/>
            </a:pPr>
            <a:endParaRPr lang="de-DE" sz="2000" dirty="0"/>
          </a:p>
          <a:p>
            <a:pPr marL="457200" lvl="1" indent="0" algn="ctr">
              <a:spcAft>
                <a:spcPts val="600"/>
              </a:spcAft>
              <a:buNone/>
            </a:pPr>
            <a:r>
              <a:rPr lang="de-DE" sz="2800" dirty="0" err="1"/>
              <a:t>Kandidat:innen</a:t>
            </a:r>
            <a:r>
              <a:rPr lang="de-DE" sz="2800" dirty="0"/>
              <a:t> aus Großkanzleien fallen bei der RAP sowieso zuerst einmal durch.</a:t>
            </a:r>
            <a:endParaRPr lang="de-AT" sz="2800" dirty="0"/>
          </a:p>
        </p:txBody>
      </p:sp>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p:txBody>
          <a:bodyPr/>
          <a:lstStyle/>
          <a:p>
            <a:r>
              <a:rPr lang="de-AT" dirty="0" err="1"/>
              <a:t>reality</a:t>
            </a:r>
            <a:r>
              <a:rPr lang="de-AT" dirty="0"/>
              <a:t> check</a:t>
            </a:r>
          </a:p>
        </p:txBody>
      </p:sp>
    </p:spTree>
    <p:extLst>
      <p:ext uri="{BB962C8B-B14F-4D97-AF65-F5344CB8AC3E}">
        <p14:creationId xmlns:p14="http://schemas.microsoft.com/office/powerpoint/2010/main" val="260213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64A22-1A2A-4408-AD8E-8B22CF334114}"/>
              </a:ext>
            </a:extLst>
          </p:cNvPr>
          <p:cNvSpPr>
            <a:spLocks noGrp="1"/>
          </p:cNvSpPr>
          <p:nvPr>
            <p:ph sz="quarter" idx="13"/>
          </p:nvPr>
        </p:nvSpPr>
        <p:spPr/>
        <p:txBody>
          <a:bodyPr/>
          <a:lstStyle/>
          <a:p>
            <a:pPr marL="457200" lvl="1" indent="0">
              <a:spcAft>
                <a:spcPts val="600"/>
              </a:spcAft>
              <a:buNone/>
            </a:pPr>
            <a:endParaRPr lang="de-DE" sz="2000" dirty="0"/>
          </a:p>
          <a:p>
            <a:pPr marL="457200" lvl="1" indent="0">
              <a:spcAft>
                <a:spcPts val="600"/>
              </a:spcAft>
              <a:buNone/>
            </a:pPr>
            <a:endParaRPr lang="de-DE" sz="2000" dirty="0"/>
          </a:p>
          <a:p>
            <a:pPr marL="457200" lvl="1" indent="0">
              <a:spcAft>
                <a:spcPts val="600"/>
              </a:spcAft>
              <a:buNone/>
            </a:pPr>
            <a:endParaRPr lang="de-DE" sz="2000" dirty="0"/>
          </a:p>
          <a:p>
            <a:pPr marL="457200" lvl="1" indent="0" algn="ctr">
              <a:spcAft>
                <a:spcPts val="600"/>
              </a:spcAft>
              <a:buNone/>
            </a:pPr>
            <a:r>
              <a:rPr lang="de-DE" sz="2800" dirty="0"/>
              <a:t>Man ist so hoch spezialisiert, dass man für die RAP praktisch nicht vorbereitet ist.</a:t>
            </a:r>
          </a:p>
          <a:p>
            <a:pPr marL="457200" lvl="1" indent="0" algn="ctr">
              <a:spcAft>
                <a:spcPts val="600"/>
              </a:spcAft>
              <a:buNone/>
            </a:pPr>
            <a:endParaRPr lang="de-AT" sz="2800" dirty="0"/>
          </a:p>
        </p:txBody>
      </p:sp>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p:txBody>
          <a:bodyPr/>
          <a:lstStyle/>
          <a:p>
            <a:r>
              <a:rPr lang="de-AT" dirty="0" err="1"/>
              <a:t>reality</a:t>
            </a:r>
            <a:r>
              <a:rPr lang="de-AT" dirty="0"/>
              <a:t> check</a:t>
            </a:r>
          </a:p>
        </p:txBody>
      </p:sp>
    </p:spTree>
    <p:extLst>
      <p:ext uri="{BB962C8B-B14F-4D97-AF65-F5344CB8AC3E}">
        <p14:creationId xmlns:p14="http://schemas.microsoft.com/office/powerpoint/2010/main" val="131032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64A22-1A2A-4408-AD8E-8B22CF334114}"/>
              </a:ext>
            </a:extLst>
          </p:cNvPr>
          <p:cNvSpPr>
            <a:spLocks noGrp="1"/>
          </p:cNvSpPr>
          <p:nvPr>
            <p:ph sz="quarter" idx="13"/>
          </p:nvPr>
        </p:nvSpPr>
        <p:spPr/>
        <p:txBody>
          <a:bodyPr/>
          <a:lstStyle/>
          <a:p>
            <a:pPr marL="457200" lvl="1" indent="0">
              <a:spcAft>
                <a:spcPts val="600"/>
              </a:spcAft>
              <a:buNone/>
            </a:pPr>
            <a:endParaRPr lang="de-DE" sz="2000" dirty="0"/>
          </a:p>
          <a:p>
            <a:pPr marL="457200" lvl="1" indent="0">
              <a:spcAft>
                <a:spcPts val="600"/>
              </a:spcAft>
              <a:buNone/>
            </a:pPr>
            <a:endParaRPr lang="de-DE" sz="2000" dirty="0"/>
          </a:p>
          <a:p>
            <a:pPr marL="457200" lvl="1" indent="0">
              <a:spcAft>
                <a:spcPts val="600"/>
              </a:spcAft>
              <a:buNone/>
            </a:pPr>
            <a:endParaRPr lang="de-DE" sz="2000" dirty="0"/>
          </a:p>
          <a:p>
            <a:pPr marL="457200" lvl="1" indent="0" algn="ctr">
              <a:spcAft>
                <a:spcPts val="600"/>
              </a:spcAft>
              <a:buNone/>
            </a:pPr>
            <a:endParaRPr lang="de-DE" sz="2800" dirty="0"/>
          </a:p>
          <a:p>
            <a:pPr marL="457200" lvl="1" indent="0" algn="ctr">
              <a:spcAft>
                <a:spcPts val="600"/>
              </a:spcAft>
              <a:buNone/>
            </a:pPr>
            <a:r>
              <a:rPr lang="de-DE" sz="2800" dirty="0" err="1"/>
              <a:t>Partner:in</a:t>
            </a:r>
            <a:r>
              <a:rPr lang="de-DE" sz="2800" dirty="0"/>
              <a:t> wird dort sowieso keiner mehr.</a:t>
            </a:r>
          </a:p>
          <a:p>
            <a:pPr marL="457200" lvl="1" indent="0" algn="ctr">
              <a:spcAft>
                <a:spcPts val="600"/>
              </a:spcAft>
              <a:buNone/>
            </a:pPr>
            <a:endParaRPr lang="de-AT" sz="2800" dirty="0"/>
          </a:p>
        </p:txBody>
      </p:sp>
      <p:sp>
        <p:nvSpPr>
          <p:cNvPr id="3" name="Title 2">
            <a:extLst>
              <a:ext uri="{FF2B5EF4-FFF2-40B4-BE49-F238E27FC236}">
                <a16:creationId xmlns:a16="http://schemas.microsoft.com/office/drawing/2014/main" id="{D2589808-8F1E-4813-9FB2-88E03AC729F6}"/>
              </a:ext>
            </a:extLst>
          </p:cNvPr>
          <p:cNvSpPr>
            <a:spLocks noGrp="1"/>
          </p:cNvSpPr>
          <p:nvPr>
            <p:ph type="ctrTitle"/>
          </p:nvPr>
        </p:nvSpPr>
        <p:spPr/>
        <p:txBody>
          <a:bodyPr/>
          <a:lstStyle/>
          <a:p>
            <a:r>
              <a:rPr lang="de-AT" dirty="0" err="1"/>
              <a:t>reality</a:t>
            </a:r>
            <a:r>
              <a:rPr lang="de-AT" dirty="0"/>
              <a:t> check</a:t>
            </a:r>
          </a:p>
        </p:txBody>
      </p:sp>
    </p:spTree>
    <p:extLst>
      <p:ext uri="{BB962C8B-B14F-4D97-AF65-F5344CB8AC3E}">
        <p14:creationId xmlns:p14="http://schemas.microsoft.com/office/powerpoint/2010/main" val="633837236"/>
      </p:ext>
    </p:extLst>
  </p:cSld>
  <p:clrMapOvr>
    <a:masterClrMapping/>
  </p:clrMapOvr>
</p:sld>
</file>

<file path=ppt/theme/theme1.xml><?xml version="1.0" encoding="utf-8"?>
<a:theme xmlns:a="http://schemas.openxmlformats.org/drawingml/2006/main" name="master new">
  <a:themeElements>
    <a:clrScheme name="Custom 1">
      <a:dk1>
        <a:srgbClr val="535455"/>
      </a:dk1>
      <a:lt1>
        <a:srgbClr val="FFFFFF"/>
      </a:lt1>
      <a:dk2>
        <a:srgbClr val="878889"/>
      </a:dk2>
      <a:lt2>
        <a:srgbClr val="FFFFFF"/>
      </a:lt2>
      <a:accent1>
        <a:srgbClr val="535455"/>
      </a:accent1>
      <a:accent2>
        <a:srgbClr val="E2007A"/>
      </a:accent2>
      <a:accent3>
        <a:srgbClr val="929294"/>
      </a:accent3>
      <a:accent4>
        <a:srgbClr val="DCDCDD"/>
      </a:accent4>
      <a:accent5>
        <a:srgbClr val="7A93A9"/>
      </a:accent5>
      <a:accent6>
        <a:srgbClr val="6976AA"/>
      </a:accent6>
      <a:hlink>
        <a:srgbClr val="5E9BCB"/>
      </a:hlink>
      <a:folHlink>
        <a:srgbClr val="A88ABA"/>
      </a:folHlink>
    </a:clrScheme>
    <a:fontScheme name="Custom 1">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 ppt presentation_20221114.pptx" id="{3E1D1165-5D95-4D9D-8D42-A94F2689B0EE}" vid="{749D3615-5D9A-4B25-B56C-687E1A0A0E5C}"/>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5.xml><?xml version="1.0" encoding="utf-8"?>
<properties xmlns="http://www.imanage.com/work/xmlschema">
  <documentid>MANDATES!23134834.1</documentid>
  <senderid>KONWITSCHKA</senderid>
  <senderemail>P.KONWITSCHKA@SCHOENHERR.EU</senderemail>
  <lastmodified>2024-12-09T16:51:43.0000000+01:00</lastmodified>
  <database>MANDATES</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0a6574d-2799-494c-9fe2-78265bc83028">YUSF53R7ZCRM-1797567310-1940</_dlc_DocId>
    <_dlc_DocIdUrl xmlns="e0a6574d-2799-494c-9fe2-78265bc83028">
      <Url>http://marketing.schoenherr.eu/_layouts/15/DocIdRedir.aspx?ID=YUSF53R7ZCRM-1797567310-1940</Url>
      <Description>YUSF53R7ZCRM-1797567310-1940</Description>
    </_dlc_DocIdUrl>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2D30A52EB125408516C355E6A49C32" ma:contentTypeVersion="1" ma:contentTypeDescription="Create a new document." ma:contentTypeScope="" ma:versionID="eec78aff8d9bd33621f896ade7babf71">
  <xsd:schema xmlns:xsd="http://www.w3.org/2001/XMLSchema" xmlns:xs="http://www.w3.org/2001/XMLSchema" xmlns:p="http://schemas.microsoft.com/office/2006/metadata/properties" xmlns:ns1="http://schemas.microsoft.com/sharepoint/v3" xmlns:ns2="e0a6574d-2799-494c-9fe2-78265bc83028" targetNamespace="http://schemas.microsoft.com/office/2006/metadata/properties" ma:root="true" ma:fieldsID="eecc39c1e943420e2afecfca4f5d36db" ns1:_="" ns2:_="">
    <xsd:import namespace="http://schemas.microsoft.com/sharepoint/v3"/>
    <xsd:import namespace="e0a6574d-2799-494c-9fe2-78265bc83028"/>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a6574d-2799-494c-9fe2-78265bc83028"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41F150-7090-4ADE-B888-12398E823B54}">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0a6574d-2799-494c-9fe2-78265bc83028"/>
    <ds:schemaRef ds:uri="http://www.w3.org/XML/1998/namespace"/>
    <ds:schemaRef ds:uri="http://purl.org/dc/dcmitype/"/>
  </ds:schemaRefs>
</ds:datastoreItem>
</file>

<file path=customXml/itemProps2.xml><?xml version="1.0" encoding="utf-8"?>
<ds:datastoreItem xmlns:ds="http://schemas.openxmlformats.org/officeDocument/2006/customXml" ds:itemID="{C6F2685A-154E-44D1-B3CD-3CAAD742F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a6574d-2799-494c-9fe2-78265bc83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4940DD-2FC0-4923-B9F4-5D4FA38D9C32}">
  <ds:schemaRefs>
    <ds:schemaRef ds:uri="http://schemas.microsoft.com/sharepoint/events"/>
  </ds:schemaRefs>
</ds:datastoreItem>
</file>

<file path=customXml/itemProps4.xml><?xml version="1.0" encoding="utf-8"?>
<ds:datastoreItem xmlns:ds="http://schemas.openxmlformats.org/officeDocument/2006/customXml" ds:itemID="{DE9EE937-397B-49F9-AC69-8ECB741A19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629</Words>
  <Application>Microsoft Office PowerPoint</Application>
  <PresentationFormat>On-screen Show (4:3)</PresentationFormat>
  <Paragraphs>91</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Century Gothic</vt:lpstr>
      <vt:lpstr>Ink Free</vt:lpstr>
      <vt:lpstr>Swis721 LtEx BT</vt:lpstr>
      <vt:lpstr>Verdana</vt:lpstr>
      <vt:lpstr>Wingdings</vt:lpstr>
      <vt:lpstr>master new</vt:lpstr>
      <vt:lpstr>schoenherr </vt:lpstr>
      <vt:lpstr>law firm phantasies</vt:lpstr>
      <vt:lpstr>law firm phantasies</vt:lpstr>
      <vt:lpstr>reality check</vt:lpstr>
      <vt:lpstr>reality check</vt:lpstr>
      <vt:lpstr>reality check</vt:lpstr>
      <vt:lpstr>reality check</vt:lpstr>
      <vt:lpstr>reality check</vt:lpstr>
      <vt:lpstr>reality check</vt:lpstr>
      <vt:lpstr>reality check</vt:lpstr>
      <vt:lpstr>reality check</vt:lpstr>
      <vt:lpstr>reality check</vt:lpstr>
      <vt:lpstr>reality check</vt:lpstr>
      <vt:lpstr>reality check</vt:lpstr>
      <vt:lpstr>reality check</vt:lpstr>
      <vt:lpstr>reality check</vt:lpstr>
      <vt:lpstr>reality check</vt:lpstr>
      <vt:lpstr>PowerPoint Presentation</vt:lpstr>
      <vt:lpstr>PowerPoint Presentation</vt:lpstr>
      <vt:lpstr>legal notice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schoenherr real talk</dc:title>
  <dc:creator>Schoenherr Rechtsanwaelte</dc:creator>
  <cp:lastModifiedBy>Schoenherr Rechtsanwaelte</cp:lastModifiedBy>
  <cp:revision>3</cp:revision>
  <cp:lastPrinted>2022-02-23T16:17:28Z</cp:lastPrinted>
  <dcterms:created xsi:type="dcterms:W3CDTF">2022-12-19T16:05:08Z</dcterms:created>
  <dcterms:modified xsi:type="dcterms:W3CDTF">2024-12-09T15:51:43Z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0x010100F02D30A52EB125408516C355E6A49C32</vt:lpwstr>
  </property>
  <property fmtid="{D5CDD505-2E9C-101B-9397-08002B2CF9AE}" pid="3" name="_dlc_DocIdItemGuid">
    <vt:lpwstr>86797c32-aef6-4b0b-b9e7-8eb955c0d355</vt:lpwstr>
  </property>
  <property fmtid="{D5CDD505-2E9C-101B-9397-08002B2CF9AE}" pid="4" name="Offices">
    <vt:lpwstr>159;#Albania|8ee67886-1878-44d8-a76a-a7186ec13596;#25;#Belgrade (Serbia)|27c9c4ef-0728-46d3-b8f2-6dbe45ecc856;#44;#Bratislava (Slovakia)|c0a5be46-11c3-4d68-a11d-665de8746c2f;#40;#Brussels (Belgium)|8882bfc2-117d-4f5b-a862-b04d96a57779</vt:lpwstr>
  </property>
  <property fmtid="{D5CDD505-2E9C-101B-9397-08002B2CF9AE}" pid="5" name="Practice Groups">
    <vt:lpwstr/>
  </property>
  <property fmtid="{D5CDD505-2E9C-101B-9397-08002B2CF9AE}" pid="6" name="Practice Area">
    <vt:lpwstr>3033;#PGBF|2fc1b0a3-2e9d-4855-8d7a-ef0c40102c4a;#2618;#PGCMA|ce9d3fd3-0e21-41cb-a0f4-e3b719e9388c;#2818;#PGComp|31854444-6ce7-4ed7-a58f-1839c9c6592d;#3040;#PGDR|f4266fc0-9bf5-4b71-9889-2213827db9e9;#3035;#PGIP|4d22a1f4-aebf-4d21-9c63-06ad6499278b;#2815;#P</vt:lpwstr>
  </property>
  <property fmtid="{D5CDD505-2E9C-101B-9397-08002B2CF9AE}" pid="7" name="Region/Country">
    <vt:lpwstr/>
  </property>
  <property fmtid="{D5CDD505-2E9C-101B-9397-08002B2CF9AE}" pid="8" name="Industries">
    <vt:lpwstr/>
  </property>
  <property fmtid="{D5CDD505-2E9C-101B-9397-08002B2CF9AE}" pid="9" name="TaxKeyword">
    <vt:lpwstr/>
  </property>
  <property fmtid="{D5CDD505-2E9C-101B-9397-08002B2CF9AE}" pid="10" name="TaxKeywordTaxHTField">
    <vt:lpwstr/>
  </property>
  <property fmtid="{D5CDD505-2E9C-101B-9397-08002B2CF9AE}" pid="11" name="Practice GroupsTaxHTField0">
    <vt:lpwstr/>
  </property>
  <property fmtid="{D5CDD505-2E9C-101B-9397-08002B2CF9AE}" pid="12" name="_dlc_policyId">
    <vt:lpwstr/>
  </property>
  <property fmtid="{D5CDD505-2E9C-101B-9397-08002B2CF9AE}" pid="13" name="ItemRetentionFormula">
    <vt:lpwstr/>
  </property>
  <property fmtid="{D5CDD505-2E9C-101B-9397-08002B2CF9AE}" pid="14" name="OfficesTaxHTField0">
    <vt:lpwstr>Albania|8ee67886-1878-44d8-a76a-a7186ec13596;Belgrade (Serbia)|27c9c4ef-0728-46d3-b8f2-6dbe45ecc856;Bratislava (Slovakia)|c0a5be46-11c3-4d68-a11d-665de8746c2f;Brussels (Belgium)|8882bfc2-117d-4f5b-a862-b04d96a57779</vt:lpwstr>
  </property>
  <property fmtid="{D5CDD505-2E9C-101B-9397-08002B2CF9AE}" pid="15" name="TaxCatchAll">
    <vt:lpwstr>159;#Albania|8ee67886-1878-44d8-a76a-a7186ec13596;#25;#Belgrade (Serbia)|27c9c4ef-0728-46d3-b8f2-6dbe45ecc856;#44;#Bratislava (Slovakia)|c0a5be46-11c3-4d68-a11d-665de8746c2f;#40;#Brussels (Belgium)|8882bfc2-117d-4f5b-a862-b04d96a57779</vt:lpwstr>
  </property>
  <property fmtid="{D5CDD505-2E9C-101B-9397-08002B2CF9AE}" pid="16" name="Lawyer">
    <vt:lpwstr/>
  </property>
  <property fmtid="{D5CDD505-2E9C-101B-9397-08002B2CF9AE}" pid="17" name="IndustriesTaxHTField0">
    <vt:lpwstr/>
  </property>
</Properties>
</file>