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2" r:id="rId6"/>
  </p:sldMasterIdLst>
  <p:notesMasterIdLst>
    <p:notesMasterId r:id="rId27"/>
  </p:notesMasterIdLst>
  <p:handoutMasterIdLst>
    <p:handoutMasterId r:id="rId28"/>
  </p:handoutMasterIdLst>
  <p:sldIdLst>
    <p:sldId id="356" r:id="rId7"/>
    <p:sldId id="413" r:id="rId8"/>
    <p:sldId id="378" r:id="rId9"/>
    <p:sldId id="381" r:id="rId10"/>
    <p:sldId id="383" r:id="rId11"/>
    <p:sldId id="416" r:id="rId12"/>
    <p:sldId id="424" r:id="rId13"/>
    <p:sldId id="428" r:id="rId14"/>
    <p:sldId id="429" r:id="rId15"/>
    <p:sldId id="418" r:id="rId16"/>
    <p:sldId id="419" r:id="rId17"/>
    <p:sldId id="420" r:id="rId18"/>
    <p:sldId id="426" r:id="rId19"/>
    <p:sldId id="427" r:id="rId20"/>
    <p:sldId id="421" r:id="rId21"/>
    <p:sldId id="430" r:id="rId22"/>
    <p:sldId id="422" r:id="rId23"/>
    <p:sldId id="423" r:id="rId24"/>
    <p:sldId id="425" r:id="rId25"/>
    <p:sldId id="414" r:id="rId26"/>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455"/>
    <a:srgbClr val="E2007A"/>
    <a:srgbClr val="FF0D8C"/>
    <a:srgbClr val="404142"/>
    <a:srgbClr val="43525A"/>
    <a:srgbClr val="000000"/>
    <a:srgbClr val="E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3486" autoAdjust="0"/>
  </p:normalViewPr>
  <p:slideViewPr>
    <p:cSldViewPr>
      <p:cViewPr varScale="1">
        <p:scale>
          <a:sx n="118" d="100"/>
          <a:sy n="118" d="100"/>
        </p:scale>
        <p:origin x="1574"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3108"/>
        <p:guide pos="2122"/>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tableStyles" Target="tableStyles.xml" Id="rId32"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handoutMaster" Target="handoutMasters/handoutMaster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theme" Target="theme/theme1.xml" Id="rId31"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38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6023" y="0"/>
            <a:ext cx="2918136" cy="493868"/>
          </a:xfrm>
          <a:prstGeom prst="rect">
            <a:avLst/>
          </a:prstGeom>
        </p:spPr>
        <p:txBody>
          <a:bodyPr vert="horz" lIns="91440" tIns="45720" rIns="91440" bIns="45720" rtlCol="0"/>
          <a:lstStyle>
            <a:lvl1pPr algn="r">
              <a:defRPr sz="1200"/>
            </a:lvl1pPr>
          </a:lstStyle>
          <a:p>
            <a:fld id="{353B31C6-4121-4E84-8B64-401EC5DBA128}" type="datetimeFigureOut">
              <a:rPr lang="en-US" smtClean="0"/>
              <a:t>10/20/2024</a:t>
            </a:fld>
            <a:endParaRPr lang="en-US"/>
          </a:p>
        </p:txBody>
      </p:sp>
      <p:sp>
        <p:nvSpPr>
          <p:cNvPr id="4" name="Footer Placeholder 3"/>
          <p:cNvSpPr>
            <a:spLocks noGrp="1"/>
          </p:cNvSpPr>
          <p:nvPr>
            <p:ph type="ftr" sz="quarter" idx="2"/>
          </p:nvPr>
        </p:nvSpPr>
        <p:spPr>
          <a:xfrm>
            <a:off x="0" y="9370868"/>
            <a:ext cx="2918136" cy="4938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6023" y="9370868"/>
            <a:ext cx="2918136" cy="493867"/>
          </a:xfrm>
          <a:prstGeom prst="rect">
            <a:avLst/>
          </a:prstGeom>
        </p:spPr>
        <p:txBody>
          <a:bodyPr vert="horz" lIns="91440" tIns="45720" rIns="91440" bIns="45720" rtlCol="0" anchor="b"/>
          <a:lstStyle>
            <a:lvl1pPr algn="r">
              <a:defRPr sz="1200"/>
            </a:lvl1pPr>
          </a:lstStyle>
          <a:p>
            <a:fld id="{2B0B2E2D-3099-4967-A460-2489B629D73C}" type="slidenum">
              <a:rPr lang="en-US" smtClean="0"/>
              <a:t>‹#›</a:t>
            </a:fld>
            <a:endParaRPr lang="en-US"/>
          </a:p>
        </p:txBody>
      </p:sp>
    </p:spTree>
    <p:extLst>
      <p:ext uri="{BB962C8B-B14F-4D97-AF65-F5344CB8AC3E}">
        <p14:creationId xmlns:p14="http://schemas.microsoft.com/office/powerpoint/2010/main" val="174379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18830" cy="49331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15374" y="1"/>
            <a:ext cx="2918830" cy="493315"/>
          </a:xfrm>
          <a:prstGeom prst="rect">
            <a:avLst/>
          </a:prstGeom>
        </p:spPr>
        <p:txBody>
          <a:bodyPr vert="horz" lIns="91440" tIns="45720" rIns="91440" bIns="45720" rtlCol="0"/>
          <a:lstStyle>
            <a:lvl1pPr algn="r">
              <a:defRPr sz="1200"/>
            </a:lvl1pPr>
          </a:lstStyle>
          <a:p>
            <a:fld id="{67A030E3-3E0B-4521-88B4-8DC51F62562F}" type="datetimeFigureOut">
              <a:rPr lang="de-AT" smtClean="0"/>
              <a:pPr/>
              <a:t>20.10.2024</a:t>
            </a:fld>
            <a:endParaRPr lang="de-AT"/>
          </a:p>
        </p:txBody>
      </p:sp>
      <p:sp>
        <p:nvSpPr>
          <p:cNvPr id="4" name="Folienbildplatzhalt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3577" y="4686498"/>
            <a:ext cx="5388610" cy="443984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371286"/>
            <a:ext cx="2918830" cy="49331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15374" y="9371286"/>
            <a:ext cx="2918830" cy="493315"/>
          </a:xfrm>
          <a:prstGeom prst="rect">
            <a:avLst/>
          </a:prstGeom>
        </p:spPr>
        <p:txBody>
          <a:bodyPr vert="horz" lIns="91440" tIns="45720" rIns="91440" bIns="45720"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C5AF923-1AFD-4D60-AAF6-F185B4DB4433}"/>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2E524E-BB58-41C8-9959-76C9AAC187BD}"/>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Gajic\Desktop\quoatation_signs_lindingerv2.png">
            <a:extLst>
              <a:ext uri="{FF2B5EF4-FFF2-40B4-BE49-F238E27FC236}">
                <a16:creationId xmlns:a16="http://schemas.microsoft.com/office/drawing/2014/main" id="{388518F0-45A8-4024-9DAD-1EE27F3AA6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470474" y="3888454"/>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170C88D6-3616-4804-994B-A520603C9990}"/>
              </a:ext>
            </a:extLst>
          </p:cNvPr>
          <p:cNvSpPr>
            <a:spLocks noGrp="1"/>
          </p:cNvSpPr>
          <p:nvPr>
            <p:ph type="body" sz="quarter" idx="16" hasCustomPrompt="1"/>
          </p:nvPr>
        </p:nvSpPr>
        <p:spPr>
          <a:xfrm>
            <a:off x="381001" y="4334596"/>
            <a:ext cx="229151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14" name="Picture Placeholder 13">
            <a:extLst>
              <a:ext uri="{FF2B5EF4-FFF2-40B4-BE49-F238E27FC236}">
                <a16:creationId xmlns:a16="http://schemas.microsoft.com/office/drawing/2014/main" id="{C8924C5F-9D33-4652-870B-84F78EC94F38}"/>
              </a:ext>
            </a:extLst>
          </p:cNvPr>
          <p:cNvSpPr>
            <a:spLocks noGrp="1"/>
          </p:cNvSpPr>
          <p:nvPr>
            <p:ph type="pic" sz="quarter" idx="17" hasCustomPrompt="1"/>
          </p:nvPr>
        </p:nvSpPr>
        <p:spPr>
          <a:xfrm>
            <a:off x="3598863" y="2186998"/>
            <a:ext cx="5545137"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a16="http://schemas.microsoft.com/office/drawing/2014/main" id="{4B136844-3DC0-49BB-942F-827E62721656}"/>
              </a:ext>
            </a:extLst>
          </p:cNvPr>
          <p:cNvSpPr>
            <a:spLocks noGrp="1"/>
          </p:cNvSpPr>
          <p:nvPr>
            <p:ph sz="quarter" idx="13" hasCustomPrompt="1"/>
          </p:nvPr>
        </p:nvSpPr>
        <p:spPr>
          <a:xfrm>
            <a:off x="381001" y="1771200"/>
            <a:ext cx="5304904"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17" name="Titel 1">
            <a:extLst>
              <a:ext uri="{FF2B5EF4-FFF2-40B4-BE49-F238E27FC236}">
                <a16:creationId xmlns:a16="http://schemas.microsoft.com/office/drawing/2014/main" id="{FD625A1F-0652-4937-99F2-11E8E7DA79B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a16="http://schemas.microsoft.com/office/drawing/2014/main" id="{75B47967-0875-43DB-ADDE-BF68CA3A5FC8}"/>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a:extLst>
              <a:ext uri="{FF2B5EF4-FFF2-40B4-BE49-F238E27FC236}">
                <a16:creationId xmlns:a16="http://schemas.microsoft.com/office/drawing/2014/main" id="{5B650C86-9FC6-426A-9040-E77BDF134D6F}"/>
              </a:ext>
            </a:extLst>
          </p:cNvPr>
          <p:cNvPicPr>
            <a:picLocks noChangeAspect="1"/>
          </p:cNvPicPr>
          <p:nvPr userDrawn="1"/>
        </p:nvPicPr>
        <p:blipFill>
          <a:blip r:embed="rId3"/>
          <a:stretch>
            <a:fillRect/>
          </a:stretch>
        </p:blipFill>
        <p:spPr>
          <a:xfrm>
            <a:off x="3927451" y="6345614"/>
            <a:ext cx="1289098" cy="190516"/>
          </a:xfrm>
          <a:prstGeom prst="rect">
            <a:avLst/>
          </a:prstGeom>
        </p:spPr>
      </p:pic>
      <p:sp>
        <p:nvSpPr>
          <p:cNvPr id="19" name="Textfeld 5">
            <a:extLst>
              <a:ext uri="{FF2B5EF4-FFF2-40B4-BE49-F238E27FC236}">
                <a16:creationId xmlns:a16="http://schemas.microsoft.com/office/drawing/2014/main" id="{9DA34BCE-D5E6-4CFC-9DB7-6507963610B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25882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1836000" y="1771200"/>
            <a:ext cx="6642371" cy="4413469"/>
          </a:xfrm>
          <a:prstGeom prst="rect">
            <a:avLst/>
          </a:prstGeom>
        </p:spPr>
        <p:txBody>
          <a:bodyPr/>
          <a:lstStyle>
            <a:lvl1pPr marL="0" indent="0">
              <a:buNone/>
              <a:defRPr sz="1600">
                <a:solidFill>
                  <a:schemeClr val="tx1"/>
                </a:solidFill>
                <a:latin typeface="Century Gothic" panose="020B0502020202020204" pitchFamily="34" charset="0"/>
              </a:defRPr>
            </a:lvl1pPr>
          </a:lstStyle>
          <a:p>
            <a:pPr lvl="0"/>
            <a:r>
              <a:rPr lang="de-DE" dirty="0" err="1"/>
              <a:t>contact</a:t>
            </a:r>
            <a:r>
              <a:rPr lang="de-DE" dirty="0"/>
              <a:t> </a:t>
            </a:r>
            <a:r>
              <a:rPr lang="de-DE" dirty="0" err="1"/>
              <a:t>data</a:t>
            </a:r>
            <a:endParaRPr lang="de-DE" dirty="0"/>
          </a:p>
        </p:txBody>
      </p:sp>
      <p:sp>
        <p:nvSpPr>
          <p:cNvPr id="5" name="Bildplatzhalter 4"/>
          <p:cNvSpPr>
            <a:spLocks noGrp="1"/>
          </p:cNvSpPr>
          <p:nvPr>
            <p:ph type="pic" sz="quarter" idx="17" hasCustomPrompt="1"/>
          </p:nvPr>
        </p:nvSpPr>
        <p:spPr>
          <a:xfrm>
            <a:off x="0" y="1411200"/>
            <a:ext cx="1835696" cy="54468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cxnSp>
        <p:nvCxnSpPr>
          <p:cNvPr id="15" name="Straight Connector 14">
            <a:extLst>
              <a:ext uri="{FF2B5EF4-FFF2-40B4-BE49-F238E27FC236}">
                <a16:creationId xmlns:a16="http://schemas.microsoft.com/office/drawing/2014/main" id="{0D3EA39D-BCBF-4FD7-B648-7B4EB4C2855A}"/>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A73F506-7843-4631-AFBB-D649457BA3C9}"/>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 1">
            <a:extLst>
              <a:ext uri="{FF2B5EF4-FFF2-40B4-BE49-F238E27FC236}">
                <a16:creationId xmlns:a16="http://schemas.microsoft.com/office/drawing/2014/main" id="{0DB69E24-AEC1-40F9-B998-072EF3A307A2}"/>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Rechteck 1">
            <a:extLst>
              <a:ext uri="{FF2B5EF4-FFF2-40B4-BE49-F238E27FC236}">
                <a16:creationId xmlns:a16="http://schemas.microsoft.com/office/drawing/2014/main" id="{73FD6268-3C94-40E8-BCC0-2ADAB057FB74}"/>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1" name="Grafik 6">
            <a:extLst>
              <a:ext uri="{FF2B5EF4-FFF2-40B4-BE49-F238E27FC236}">
                <a16:creationId xmlns:a16="http://schemas.microsoft.com/office/drawing/2014/main" id="{47B73A0A-DA4B-4E9B-A64B-4B2C465A9238}"/>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111283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E9512794-7EA1-44DA-835D-4207F80F6D23}"/>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6" name="Grafik 6">
            <a:extLst>
              <a:ext uri="{FF2B5EF4-FFF2-40B4-BE49-F238E27FC236}">
                <a16:creationId xmlns:a16="http://schemas.microsoft.com/office/drawing/2014/main" id="{E93C1F87-8857-4656-AFDF-BD78D0A7D976}"/>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7" name="Textfeld 5">
            <a:extLst>
              <a:ext uri="{FF2B5EF4-FFF2-40B4-BE49-F238E27FC236}">
                <a16:creationId xmlns:a16="http://schemas.microsoft.com/office/drawing/2014/main" id="{7CAC5299-46D9-4475-8787-F15B05AA3059}"/>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832172120"/>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pos="5352">
          <p15:clr>
            <a:srgbClr val="FBAE40"/>
          </p15:clr>
        </p15:guide>
        <p15:guide id="4" orient="horz" pos="845">
          <p15:clr>
            <a:srgbClr val="FBAE40"/>
          </p15:clr>
        </p15:guide>
        <p15:guide id="5" orient="horz" pos="1117">
          <p15:clr>
            <a:srgbClr val="FBAE40"/>
          </p15:clr>
        </p15:guide>
        <p15:guide id="6" pos="278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9144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Thank</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you</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a:t>
            </a: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a:extLst>
              <a:ext uri="{FF2B5EF4-FFF2-40B4-BE49-F238E27FC236}">
                <a16:creationId xmlns:a16="http://schemas.microsoft.com/office/drawing/2014/main" id="{51FA7902-575C-41F4-94F3-69EFA7F06C92}"/>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211694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pic>
        <p:nvPicPr>
          <p:cNvPr id="12" name="Grafik 11" descr="schoenherr-logo-grey-CMYK.gif"/>
          <p:cNvPicPr>
            <a:picLocks noChangeAspect="1"/>
          </p:cNvPicPr>
          <p:nvPr userDrawn="1"/>
        </p:nvPicPr>
        <p:blipFill>
          <a:blip r:embed="rId2" cstate="print"/>
          <a:stretch>
            <a:fillRect/>
          </a:stretch>
        </p:blipFill>
        <p:spPr>
          <a:xfrm>
            <a:off x="3897597" y="6262820"/>
            <a:ext cx="1332000" cy="190516"/>
          </a:xfrm>
          <a:prstGeom prst="rect">
            <a:avLst/>
          </a:prstGeom>
        </p:spPr>
      </p:pic>
      <p:sp>
        <p:nvSpPr>
          <p:cNvPr id="22" name="Inhaltsplatzhalter 21"/>
          <p:cNvSpPr>
            <a:spLocks noGrp="1"/>
          </p:cNvSpPr>
          <p:nvPr>
            <p:ph sz="quarter" idx="16" hasCustomPrompt="1"/>
          </p:nvPr>
        </p:nvSpPr>
        <p:spPr>
          <a:xfrm>
            <a:off x="1836000" y="1771200"/>
            <a:ext cx="6696000" cy="4824000"/>
          </a:xfrm>
          <a:prstGeom prst="rect">
            <a:avLst/>
          </a:prstGeom>
        </p:spPr>
        <p:txBody>
          <a:bodyPr/>
          <a:lstStyle>
            <a:lvl1pPr marL="0" indent="0">
              <a:buNone/>
              <a:defRPr sz="1600">
                <a:latin typeface="Century Gothic" panose="020B0502020202020204" pitchFamily="34" charset="0"/>
              </a:defRPr>
            </a:lvl1pPr>
          </a:lstStyle>
          <a:p>
            <a:pPr lvl="0"/>
            <a:r>
              <a:rPr lang="de-DE" dirty="0" err="1"/>
              <a:t>contact</a:t>
            </a:r>
            <a:r>
              <a:rPr lang="de-DE" dirty="0"/>
              <a:t> </a:t>
            </a:r>
            <a:r>
              <a:rPr lang="de-DE" dirty="0" err="1"/>
              <a:t>data</a:t>
            </a:r>
            <a:endParaRPr lang="de-DE" dirty="0"/>
          </a:p>
        </p:txBody>
      </p:sp>
      <p:sp>
        <p:nvSpPr>
          <p:cNvPr id="7" name="Titel 1"/>
          <p:cNvSpPr>
            <a:spLocks noGrp="1"/>
          </p:cNvSpPr>
          <p:nvPr>
            <p:ph type="ctrTitle" hasCustomPrompt="1"/>
          </p:nvPr>
        </p:nvSpPr>
        <p:spPr>
          <a:xfrm>
            <a:off x="900000" y="547200"/>
            <a:ext cx="741600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enter</a:t>
            </a:r>
            <a:r>
              <a:rPr lang="de-DE" dirty="0"/>
              <a:t> </a:t>
            </a:r>
            <a:r>
              <a:rPr lang="de-DE" dirty="0" err="1"/>
              <a:t>name</a:t>
            </a:r>
            <a:endParaRPr lang="de-AT" dirty="0"/>
          </a:p>
        </p:txBody>
      </p:sp>
      <p:sp>
        <p:nvSpPr>
          <p:cNvPr id="8" name="Untertitel 2"/>
          <p:cNvSpPr>
            <a:spLocks noGrp="1"/>
          </p:cNvSpPr>
          <p:nvPr>
            <p:ph type="subTitle" idx="1" hasCustomPrompt="1"/>
          </p:nvPr>
        </p:nvSpPr>
        <p:spPr>
          <a:xfrm>
            <a:off x="900000" y="907200"/>
            <a:ext cx="7416000" cy="432000"/>
          </a:xfrm>
          <a:prstGeom prst="rect">
            <a:avLst/>
          </a:prstGeom>
        </p:spPr>
        <p:txBody>
          <a:bodyPr/>
          <a:lstStyle>
            <a:lvl1pPr marL="0" indent="0" algn="l">
              <a:buNone/>
              <a:defRPr sz="1400">
                <a:solidFill>
                  <a:srgbClr val="E2007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de-AT" dirty="0"/>
          </a:p>
        </p:txBody>
      </p:sp>
      <p:sp>
        <p:nvSpPr>
          <p:cNvPr id="5" name="Bildplatzhalter 4"/>
          <p:cNvSpPr>
            <a:spLocks noGrp="1"/>
          </p:cNvSpPr>
          <p:nvPr>
            <p:ph type="pic" sz="quarter" idx="17" hasCustomPrompt="1"/>
          </p:nvPr>
        </p:nvSpPr>
        <p:spPr>
          <a:xfrm>
            <a:off x="-612576" y="1411200"/>
            <a:ext cx="2448272" cy="5446800"/>
          </a:xfrm>
          <a:prstGeom prst="rect">
            <a:avLst/>
          </a:prstGeom>
        </p:spPr>
        <p:txBody>
          <a:bodyPr/>
          <a:lstStyle>
            <a:lvl1pPr marL="0" indent="0">
              <a:buNone/>
              <a:defRPr sz="1600" baseline="0">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sp>
        <p:nvSpPr>
          <p:cNvPr id="11" name="Rechteck 10"/>
          <p:cNvSpPr/>
          <p:nvPr userDrawn="1"/>
        </p:nvSpPr>
        <p:spPr>
          <a:xfrm>
            <a:off x="7884839" y="6310800"/>
            <a:ext cx="370614" cy="215444"/>
          </a:xfrm>
          <a:prstGeom prst="rect">
            <a:avLst/>
          </a:prstGeom>
        </p:spPr>
        <p:txBody>
          <a:bodyPr wrap="none">
            <a:spAutoFit/>
          </a:bodyPr>
          <a:lstStyle/>
          <a:p>
            <a:pPr algn="r"/>
            <a:fld id="{04A5DB7E-8886-41D6-88AB-C722A9B26F1B}" type="slidenum">
              <a:rPr lang="de-DE" sz="800" smtClean="0">
                <a:latin typeface="Century Gothic" pitchFamily="34" charset="0"/>
              </a:rPr>
              <a:pPr algn="r"/>
              <a:t>‹#›</a:t>
            </a:fld>
            <a:endParaRPr lang="de-AT" sz="800" dirty="0"/>
          </a:p>
        </p:txBody>
      </p:sp>
    </p:spTree>
    <p:extLst>
      <p:ext uri="{BB962C8B-B14F-4D97-AF65-F5344CB8AC3E}">
        <p14:creationId xmlns:p14="http://schemas.microsoft.com/office/powerpoint/2010/main" val="25822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HEADLINE">
    <p:spTree>
      <p:nvGrpSpPr>
        <p:cNvPr id="1" name=""/>
        <p:cNvGrpSpPr/>
        <p:nvPr/>
      </p:nvGrpSpPr>
      <p:grpSpPr>
        <a:xfrm>
          <a:off x="0" y="0"/>
          <a:ext cx="0" cy="0"/>
          <a:chOff x="0" y="0"/>
          <a:chExt cx="0" cy="0"/>
        </a:xfrm>
      </p:grpSpPr>
      <p:pic>
        <p:nvPicPr>
          <p:cNvPr id="14" name="Bild 13" descr="ma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66" r="22859"/>
          <a:stretch/>
        </p:blipFill>
        <p:spPr>
          <a:xfrm>
            <a:off x="4283968" y="0"/>
            <a:ext cx="4860032" cy="4286563"/>
          </a:xfrm>
          <a:prstGeom prst="rect">
            <a:avLst/>
          </a:prstGeom>
        </p:spPr>
      </p:pic>
      <p:sp>
        <p:nvSpPr>
          <p:cNvPr id="9"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10"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feld 4"/>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622852C-99AA-490B-BEE4-71C5AD4301D8}"/>
              </a:ext>
            </a:extLst>
          </p:cNvPr>
          <p:cNvPicPr>
            <a:picLocks noChangeAspect="1"/>
          </p:cNvPicPr>
          <p:nvPr userDrawn="1"/>
        </p:nvPicPr>
        <p:blipFill>
          <a:blip r:embed="rId2"/>
          <a:stretch>
            <a:fillRect/>
          </a:stretch>
        </p:blipFill>
        <p:spPr>
          <a:xfrm>
            <a:off x="3655359" y="3289299"/>
            <a:ext cx="1822570" cy="415364"/>
          </a:xfrm>
          <a:prstGeom prst="rect">
            <a:avLst/>
          </a:prstGeom>
        </p:spPr>
      </p:pic>
    </p:spTree>
    <p:extLst>
      <p:ext uri="{BB962C8B-B14F-4D97-AF65-F5344CB8AC3E}">
        <p14:creationId xmlns:p14="http://schemas.microsoft.com/office/powerpoint/2010/main" val="36614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38672"/>
            <a:ext cx="9144000" cy="790328"/>
          </a:xfrm>
          <a:prstGeom prst="rect">
            <a:avLst/>
          </a:prstGeom>
        </p:spPr>
        <p:txBody>
          <a:bodyPr anchor="b"/>
          <a:lstStyle>
            <a:lvl1pPr algn="ctr">
              <a:defRPr sz="2400">
                <a:solidFill>
                  <a:schemeClr val="tx1"/>
                </a:solidFill>
                <a:latin typeface="Century Gothic" panose="020B0502020202020204" pitchFamily="34" charset="0"/>
              </a:defRPr>
            </a:lvl1pPr>
          </a:lstStyle>
          <a:p>
            <a:r>
              <a:rPr lang="de-DE" dirty="0"/>
              <a:t>[</a:t>
            </a:r>
            <a:r>
              <a:rPr lang="de-DE" dirty="0" err="1"/>
              <a:t>presentation</a:t>
            </a:r>
            <a:r>
              <a:rPr lang="de-DE" dirty="0"/>
              <a:t> title]</a:t>
            </a:r>
            <a:endParaRPr lang="de-AT" dirty="0"/>
          </a:p>
        </p:txBody>
      </p:sp>
      <p:sp>
        <p:nvSpPr>
          <p:cNvPr id="7" name="Textplatzhalter 2"/>
          <p:cNvSpPr>
            <a:spLocks noGrp="1"/>
          </p:cNvSpPr>
          <p:nvPr>
            <p:ph type="body" idx="1" hasCustomPrompt="1"/>
          </p:nvPr>
        </p:nvSpPr>
        <p:spPr>
          <a:xfrm>
            <a:off x="0" y="3934800"/>
            <a:ext cx="9144000" cy="460800"/>
          </a:xfrm>
          <a:prstGeom prst="rect">
            <a:avLst/>
          </a:prstGeom>
        </p:spPr>
        <p:txBody>
          <a:bodyPr/>
          <a:lstStyle>
            <a:lvl1pPr marL="0" indent="0" algn="ctr">
              <a:buNone/>
              <a:defRPr sz="1200" baseline="0">
                <a:solidFill>
                  <a:srgbClr val="E2007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r>
              <a:rPr lang="de-DE" dirty="0" err="1"/>
              <a:t>first</a:t>
            </a:r>
            <a:r>
              <a:rPr lang="de-DE" dirty="0"/>
              <a:t> </a:t>
            </a:r>
            <a:r>
              <a:rPr lang="de-DE" dirty="0" err="1"/>
              <a:t>name</a:t>
            </a:r>
            <a:r>
              <a:rPr lang="de-DE" dirty="0"/>
              <a:t>] [last </a:t>
            </a:r>
            <a:r>
              <a:rPr lang="de-DE" dirty="0" err="1"/>
              <a:t>name</a:t>
            </a:r>
            <a:r>
              <a:rPr lang="de-DE" dirty="0"/>
              <a:t>]</a:t>
            </a:r>
            <a:br>
              <a:rPr lang="de-DE" dirty="0"/>
            </a:br>
            <a:r>
              <a:rPr lang="de-DE" dirty="0"/>
              <a:t>[</a:t>
            </a:r>
            <a:r>
              <a:rPr lang="de-DE" dirty="0" err="1"/>
              <a:t>dd</a:t>
            </a:r>
            <a:r>
              <a:rPr lang="de-DE" dirty="0"/>
              <a:t> </a:t>
            </a:r>
            <a:r>
              <a:rPr lang="de-DE" dirty="0" err="1"/>
              <a:t>month</a:t>
            </a:r>
            <a:r>
              <a:rPr lang="de-DE" dirty="0"/>
              <a:t> </a:t>
            </a:r>
            <a:r>
              <a:rPr lang="de-DE" dirty="0" err="1"/>
              <a:t>yyyy</a:t>
            </a:r>
            <a:r>
              <a:rPr lang="de-DE" dirty="0"/>
              <a:t>]</a:t>
            </a:r>
          </a:p>
        </p:txBody>
      </p:sp>
      <p:pic>
        <p:nvPicPr>
          <p:cNvPr id="8" name="Grafik 6">
            <a:extLst>
              <a:ext uri="{FF2B5EF4-FFF2-40B4-BE49-F238E27FC236}">
                <a16:creationId xmlns:a16="http://schemas.microsoft.com/office/drawing/2014/main" id="{AE12F03C-C190-42C7-8999-7148D6873ECD}"/>
              </a:ext>
            </a:extLst>
          </p:cNvPr>
          <p:cNvPicPr>
            <a:picLocks noChangeAspect="1"/>
          </p:cNvPicPr>
          <p:nvPr userDrawn="1"/>
        </p:nvPicPr>
        <p:blipFill>
          <a:blip r:embed="rId2"/>
          <a:stretch>
            <a:fillRect/>
          </a:stretch>
        </p:blipFill>
        <p:spPr>
          <a:xfrm>
            <a:off x="3927451" y="6345614"/>
            <a:ext cx="1289098" cy="190516"/>
          </a:xfrm>
          <a:prstGeom prst="rect">
            <a:avLst/>
          </a:prstGeom>
        </p:spPr>
      </p:pic>
    </p:spTree>
    <p:extLst>
      <p:ext uri="{BB962C8B-B14F-4D97-AF65-F5344CB8AC3E}">
        <p14:creationId xmlns:p14="http://schemas.microsoft.com/office/powerpoint/2010/main" val="360244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81002" y="1771200"/>
            <a:ext cx="8097370"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Century Gothic" panose="020B0502020202020204" pitchFamily="34" charset="0"/>
              </a:defRPr>
            </a:lvl1pPr>
            <a:lvl2pPr>
              <a:spcBef>
                <a:spcPts val="0"/>
              </a:spcBef>
              <a:spcAft>
                <a:spcPts val="1800"/>
              </a:spcAft>
              <a:buFont typeface="Century Gothic" pitchFamily="34" charset="0"/>
              <a:buChar char="-"/>
              <a:defRPr sz="1600">
                <a:solidFill>
                  <a:schemeClr val="tx1"/>
                </a:solidFill>
                <a:latin typeface="Century Gothic" panose="020B0502020202020204" pitchFamily="34" charset="0"/>
              </a:defRPr>
            </a:lvl2pPr>
            <a:lvl3pPr>
              <a:spcBef>
                <a:spcPts val="0"/>
              </a:spcBef>
              <a:spcAft>
                <a:spcPts val="1800"/>
              </a:spcAft>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Rechteck 1"/>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6">
            <a:extLst>
              <a:ext uri="{FF2B5EF4-FFF2-40B4-BE49-F238E27FC236}">
                <a16:creationId xmlns:a16="http://schemas.microsoft.com/office/drawing/2014/main" id="{526D1A53-6152-4305-B336-614AD06BA8C9}"/>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Tree>
    <p:extLst>
      <p:ext uri="{BB962C8B-B14F-4D97-AF65-F5344CB8AC3E}">
        <p14:creationId xmlns:p14="http://schemas.microsoft.com/office/powerpoint/2010/main" val="3810784663"/>
      </p:ext>
    </p:extLst>
  </p:cSld>
  <p:clrMapOvr>
    <a:masterClrMapping/>
  </p:clrMapOvr>
  <p:extLst>
    <p:ext uri="{DCECCB84-F9BA-43D5-87BE-67443E8EF086}">
      <p15:sldGuideLst xmlns:p15="http://schemas.microsoft.com/office/powerpoint/2012/main">
        <p15:guide id="1" orient="horz" pos="1117">
          <p15:clr>
            <a:srgbClr val="FBAE40"/>
          </p15:clr>
        </p15:guide>
        <p15:guide id="2" pos="295">
          <p15:clr>
            <a:srgbClr val="FBAE40"/>
          </p15:clr>
        </p15:guide>
        <p15:guide id="3" pos="5352">
          <p15:clr>
            <a:srgbClr val="FBAE40"/>
          </p15:clr>
        </p15:guide>
        <p15:guide id="4" pos="2789">
          <p15:clr>
            <a:srgbClr val="FBAE40"/>
          </p15:clr>
        </p15:guide>
        <p15:guide id="5" orient="horz" pos="3952">
          <p15:clr>
            <a:srgbClr val="FBAE40"/>
          </p15:clr>
        </p15:guide>
        <p15:guide id="6" orient="horz" pos="2523">
          <p15:clr>
            <a:srgbClr val="FBAE40"/>
          </p15:clr>
        </p15:guide>
        <p15:guide id="7" pos="226">
          <p15:clr>
            <a:srgbClr val="FBAE40"/>
          </p15:clr>
        </p15:guide>
        <p15:guide id="8" orient="horz" pos="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a16="http://schemas.microsoft.com/office/drawing/2014/main" id="{F8F3D651-92DE-4A36-857A-861A93CCF064}"/>
              </a:ext>
            </a:extLst>
          </p:cNvPr>
          <p:cNvSpPr>
            <a:spLocks noGrp="1"/>
          </p:cNvSpPr>
          <p:nvPr>
            <p:ph sz="quarter" idx="13" hasCustomPrompt="1"/>
          </p:nvPr>
        </p:nvSpPr>
        <p:spPr>
          <a:xfrm>
            <a:off x="381002" y="1771200"/>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cxnSp>
        <p:nvCxnSpPr>
          <p:cNvPr id="4" name="Straight Connector 3">
            <a:extLst>
              <a:ext uri="{FF2B5EF4-FFF2-40B4-BE49-F238E27FC236}">
                <a16:creationId xmlns:a16="http://schemas.microsoft.com/office/drawing/2014/main" id="{4A6D7285-480D-45BC-AA34-BD89611AF081}"/>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89DD052-8286-4BA6-95B5-E680A2CB366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a:extLst>
              <a:ext uri="{FF2B5EF4-FFF2-40B4-BE49-F238E27FC236}">
                <a16:creationId xmlns:a16="http://schemas.microsoft.com/office/drawing/2014/main" id="{18BDD87D-5D14-42E1-BD25-D364835B603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Inhaltsplatzhalter 8">
            <a:extLst>
              <a:ext uri="{FF2B5EF4-FFF2-40B4-BE49-F238E27FC236}">
                <a16:creationId xmlns:a16="http://schemas.microsoft.com/office/drawing/2014/main" id="{77BE07BB-E292-4561-8818-581208D9530A}"/>
              </a:ext>
            </a:extLst>
          </p:cNvPr>
          <p:cNvSpPr>
            <a:spLocks noGrp="1"/>
          </p:cNvSpPr>
          <p:nvPr>
            <p:ph sz="quarter" idx="14" hasCustomPrompt="1"/>
          </p:nvPr>
        </p:nvSpPr>
        <p:spPr>
          <a:xfrm>
            <a:off x="381001" y="3627709"/>
            <a:ext cx="8097370"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Subheadline</a:t>
            </a:r>
          </a:p>
        </p:txBody>
      </p:sp>
      <p:sp>
        <p:nvSpPr>
          <p:cNvPr id="11" name="Inhaltsplatzhalter 8">
            <a:extLst>
              <a:ext uri="{FF2B5EF4-FFF2-40B4-BE49-F238E27FC236}">
                <a16:creationId xmlns:a16="http://schemas.microsoft.com/office/drawing/2014/main" id="{2B2E481B-1E31-406B-9206-09A00BB0DB56}"/>
              </a:ext>
            </a:extLst>
          </p:cNvPr>
          <p:cNvSpPr>
            <a:spLocks noGrp="1"/>
          </p:cNvSpPr>
          <p:nvPr>
            <p:ph sz="quarter" idx="15" hasCustomPrompt="1"/>
          </p:nvPr>
        </p:nvSpPr>
        <p:spPr>
          <a:xfrm>
            <a:off x="381001" y="4176349"/>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sp>
        <p:nvSpPr>
          <p:cNvPr id="12" name="Rechteck 1">
            <a:extLst>
              <a:ext uri="{FF2B5EF4-FFF2-40B4-BE49-F238E27FC236}">
                <a16:creationId xmlns:a16="http://schemas.microsoft.com/office/drawing/2014/main" id="{CEB0C034-A1D1-42F0-A5B2-1FE12238ED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a:extLst>
              <a:ext uri="{FF2B5EF4-FFF2-40B4-BE49-F238E27FC236}">
                <a16:creationId xmlns:a16="http://schemas.microsoft.com/office/drawing/2014/main" id="{187E297B-EDA1-4AAB-9007-E240D4E24495}"/>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D0DAEC50-BA8B-4C19-B6D0-B568AA2EC19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998504223"/>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pos="2789">
          <p15:clr>
            <a:srgbClr val="FBAE40"/>
          </p15:clr>
        </p15:guide>
        <p15:guide id="4" pos="5352">
          <p15:clr>
            <a:srgbClr val="FBAE40"/>
          </p15:clr>
        </p15:guide>
        <p15:guide id="5" orient="horz" pos="2432">
          <p15:clr>
            <a:srgbClr val="FBAE40"/>
          </p15:clr>
        </p15:guide>
        <p15:guide id="6" orient="horz" pos="1117">
          <p15:clr>
            <a:srgbClr val="FBAE40"/>
          </p15:clr>
        </p15:guide>
        <p15:guide id="7" orient="horz" pos="2228">
          <p15:clr>
            <a:srgbClr val="FBAE40"/>
          </p15:clr>
        </p15:guide>
        <p15:guide id="8" orient="horz" pos="2636">
          <p15:clr>
            <a:srgbClr val="FBAE40"/>
          </p15:clr>
        </p15:guide>
        <p15:guide id="9" orient="horz" pos="37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771200"/>
            <a:ext cx="3850177"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6" name="Straight Connector 15">
            <a:extLst>
              <a:ext uri="{FF2B5EF4-FFF2-40B4-BE49-F238E27FC236}">
                <a16:creationId xmlns:a16="http://schemas.microsoft.com/office/drawing/2014/main" id="{3423E162-8917-4076-BF3C-0A8A71856BB8}"/>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55DAAB4-184B-41BF-BF27-E73C4EF63AD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haltsplatzhalter 8">
            <a:extLst>
              <a:ext uri="{FF2B5EF4-FFF2-40B4-BE49-F238E27FC236}">
                <a16:creationId xmlns:a16="http://schemas.microsoft.com/office/drawing/2014/main" id="{99465587-D07B-4B9A-A85F-728D90FEFB73}"/>
              </a:ext>
            </a:extLst>
          </p:cNvPr>
          <p:cNvSpPr>
            <a:spLocks noGrp="1"/>
          </p:cNvSpPr>
          <p:nvPr>
            <p:ph sz="quarter" idx="14" hasCustomPrompt="1"/>
          </p:nvPr>
        </p:nvSpPr>
        <p:spPr>
          <a:xfrm>
            <a:off x="4717840" y="1771200"/>
            <a:ext cx="376053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22" name="Titel 1">
            <a:extLst>
              <a:ext uri="{FF2B5EF4-FFF2-40B4-BE49-F238E27FC236}">
                <a16:creationId xmlns:a16="http://schemas.microsoft.com/office/drawing/2014/main" id="{85CDEC74-847B-475D-A8B4-FAE2436C3613}"/>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1" name="Rechteck 1">
            <a:extLst>
              <a:ext uri="{FF2B5EF4-FFF2-40B4-BE49-F238E27FC236}">
                <a16:creationId xmlns:a16="http://schemas.microsoft.com/office/drawing/2014/main" id="{E3396553-5C8C-47B4-84C1-E3A71A9033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a:extLst>
              <a:ext uri="{FF2B5EF4-FFF2-40B4-BE49-F238E27FC236}">
                <a16:creationId xmlns:a16="http://schemas.microsoft.com/office/drawing/2014/main" id="{E9A5AA68-AE8E-446C-86CB-FE01CE2D7572}"/>
              </a:ext>
            </a:extLst>
          </p:cNvPr>
          <p:cNvPicPr>
            <a:picLocks noChangeAspect="1"/>
          </p:cNvPicPr>
          <p:nvPr userDrawn="1"/>
        </p:nvPicPr>
        <p:blipFill>
          <a:blip r:embed="rId2"/>
          <a:stretch>
            <a:fillRect/>
          </a:stretch>
        </p:blipFill>
        <p:spPr>
          <a:xfrm>
            <a:off x="3927451" y="6345614"/>
            <a:ext cx="1289098" cy="190516"/>
          </a:xfrm>
          <a:prstGeom prst="rect">
            <a:avLst/>
          </a:prstGeom>
        </p:spPr>
      </p:pic>
      <p:sp>
        <p:nvSpPr>
          <p:cNvPr id="14" name="Textfeld 5">
            <a:extLst>
              <a:ext uri="{FF2B5EF4-FFF2-40B4-BE49-F238E27FC236}">
                <a16:creationId xmlns:a16="http://schemas.microsoft.com/office/drawing/2014/main" id="{8264223A-3E7F-4C30-AFCA-605BB80D94E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1026716813"/>
      </p:ext>
    </p:extLst>
  </p:cSld>
  <p:clrMapOvr>
    <a:masterClrMapping/>
  </p:clrMapOvr>
  <p:extLst>
    <p:ext uri="{DCECCB84-F9BA-43D5-87BE-67443E8EF086}">
      <p15:sldGuideLst xmlns:p15="http://schemas.microsoft.com/office/powerpoint/2012/main">
        <p15:guide id="1" pos="226">
          <p15:clr>
            <a:srgbClr val="FBAE40"/>
          </p15:clr>
        </p15:guide>
        <p15:guide id="2" pos="295">
          <p15:clr>
            <a:srgbClr val="FBAE40"/>
          </p15:clr>
        </p15:guide>
        <p15:guide id="3" orient="horz" pos="2523">
          <p15:clr>
            <a:srgbClr val="FBAE40"/>
          </p15:clr>
        </p15:guide>
        <p15:guide id="4" orient="horz" pos="1117">
          <p15:clr>
            <a:srgbClr val="FBAE40"/>
          </p15:clr>
        </p15:guide>
        <p15:guide id="5" orient="horz" pos="3974">
          <p15:clr>
            <a:srgbClr val="FBAE40"/>
          </p15:clr>
        </p15:guide>
        <p15:guide id="6" pos="53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771200"/>
            <a:ext cx="5304904"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4" name="Straight Connector 13">
            <a:extLst>
              <a:ext uri="{FF2B5EF4-FFF2-40B4-BE49-F238E27FC236}">
                <a16:creationId xmlns:a16="http://schemas.microsoft.com/office/drawing/2014/main" id="{2B888FCC-7D28-47BF-B729-A825F7414A86}"/>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9AD25EA-72F2-498B-9457-2AE739495C41}"/>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A417607-ABBB-472C-9FDE-4E6381969C29}"/>
              </a:ext>
            </a:extLst>
          </p:cNvPr>
          <p:cNvSpPr>
            <a:spLocks noGrp="1"/>
          </p:cNvSpPr>
          <p:nvPr>
            <p:ph type="body" sz="quarter" idx="14" hasCustomPrompt="1"/>
          </p:nvPr>
        </p:nvSpPr>
        <p:spPr>
          <a:xfrm>
            <a:off x="6201989" y="1771200"/>
            <a:ext cx="1446212" cy="830263"/>
          </a:xfrm>
          <a:prstGeom prst="rect">
            <a:avLst/>
          </a:prstGeom>
        </p:spPr>
        <p:txBody>
          <a:bodyPr/>
          <a:lstStyle>
            <a:lvl1pPr marL="0" indent="0">
              <a:buNone/>
              <a:defRPr sz="900">
                <a:solidFill>
                  <a:schemeClr val="tx1"/>
                </a:solidFill>
                <a:latin typeface="+mj-lt"/>
              </a:defRPr>
            </a:lvl1pPr>
          </a:lstStyle>
          <a:p>
            <a:pPr lvl="0"/>
            <a:r>
              <a:rPr lang="en-US" dirty="0"/>
              <a:t>Name</a:t>
            </a:r>
          </a:p>
          <a:p>
            <a:pPr lvl="0"/>
            <a:r>
              <a:rPr lang="en-US" dirty="0"/>
              <a:t>Position</a:t>
            </a:r>
          </a:p>
          <a:p>
            <a:pPr lvl="0"/>
            <a:endParaRPr lang="en-US" dirty="0"/>
          </a:p>
          <a:p>
            <a:pPr lvl="0"/>
            <a:r>
              <a:rPr lang="en-US" dirty="0"/>
              <a:t>T:</a:t>
            </a:r>
          </a:p>
          <a:p>
            <a:pPr lvl="0"/>
            <a:r>
              <a:rPr lang="en-US" dirty="0"/>
              <a:t>E:</a:t>
            </a:r>
            <a:endParaRPr lang="de-AT" dirty="0"/>
          </a:p>
        </p:txBody>
      </p:sp>
      <p:sp>
        <p:nvSpPr>
          <p:cNvPr id="16" name="Picture Placeholder 15">
            <a:extLst>
              <a:ext uri="{FF2B5EF4-FFF2-40B4-BE49-F238E27FC236}">
                <a16:creationId xmlns:a16="http://schemas.microsoft.com/office/drawing/2014/main" id="{24765B4D-19D5-4ED1-8F1C-3591B8D96BEB}"/>
              </a:ext>
            </a:extLst>
          </p:cNvPr>
          <p:cNvSpPr>
            <a:spLocks noGrp="1"/>
          </p:cNvSpPr>
          <p:nvPr>
            <p:ph type="pic" sz="quarter" idx="15" hasCustomPrompt="1"/>
          </p:nvPr>
        </p:nvSpPr>
        <p:spPr>
          <a:xfrm>
            <a:off x="7648576" y="1771650"/>
            <a:ext cx="829796"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a16="http://schemas.microsoft.com/office/drawing/2014/main" id="{C89FC3CE-CD17-42EB-B710-043C5931F63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6295852" y="3336871"/>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9BE5BFFD-2B35-4142-95AC-6F56F3C5EA8B}"/>
              </a:ext>
            </a:extLst>
          </p:cNvPr>
          <p:cNvSpPr>
            <a:spLocks noGrp="1"/>
          </p:cNvSpPr>
          <p:nvPr>
            <p:ph type="body" sz="quarter" idx="16" hasCustomPrompt="1"/>
          </p:nvPr>
        </p:nvSpPr>
        <p:spPr>
          <a:xfrm>
            <a:off x="6201989" y="3783013"/>
            <a:ext cx="227685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24" name="Titel 1">
            <a:extLst>
              <a:ext uri="{FF2B5EF4-FFF2-40B4-BE49-F238E27FC236}">
                <a16:creationId xmlns:a16="http://schemas.microsoft.com/office/drawing/2014/main" id="{E23CB42D-B6C3-4916-96FE-DC5E028432EB}"/>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a16="http://schemas.microsoft.com/office/drawing/2014/main" id="{B2253462-1EE6-4E77-9BC3-337D9962B3BB}"/>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a:extLst>
              <a:ext uri="{FF2B5EF4-FFF2-40B4-BE49-F238E27FC236}">
                <a16:creationId xmlns:a16="http://schemas.microsoft.com/office/drawing/2014/main" id="{94A196B3-0589-48E8-8B71-A5F240FC4666}"/>
              </a:ext>
            </a:extLst>
          </p:cNvPr>
          <p:cNvPicPr>
            <a:picLocks noChangeAspect="1"/>
          </p:cNvPicPr>
          <p:nvPr userDrawn="1"/>
        </p:nvPicPr>
        <p:blipFill>
          <a:blip r:embed="rId3"/>
          <a:stretch>
            <a:fillRect/>
          </a:stretch>
        </p:blipFill>
        <p:spPr>
          <a:xfrm>
            <a:off x="3927451" y="6345614"/>
            <a:ext cx="1289098" cy="190516"/>
          </a:xfrm>
          <a:prstGeom prst="rect">
            <a:avLst/>
          </a:prstGeom>
        </p:spPr>
      </p:pic>
      <p:sp>
        <p:nvSpPr>
          <p:cNvPr id="19" name="Textfeld 5">
            <a:extLst>
              <a:ext uri="{FF2B5EF4-FFF2-40B4-BE49-F238E27FC236}">
                <a16:creationId xmlns:a16="http://schemas.microsoft.com/office/drawing/2014/main" id="{BF26F696-C633-446C-923B-FAB1428C141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Tree>
    <p:extLst>
      <p:ext uri="{BB962C8B-B14F-4D97-AF65-F5344CB8AC3E}">
        <p14:creationId xmlns:p14="http://schemas.microsoft.com/office/powerpoint/2010/main" val="823108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55">
            <a:alpha val="0"/>
          </a:srgbClr>
        </a:solidFill>
        <a:effectLst/>
      </p:bgPr>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5" cstate="print"/>
          <a:stretch>
            <a:fillRect/>
          </a:stretch>
        </p:blipFill>
        <p:spPr>
          <a:xfrm>
            <a:off x="3897356" y="6257659"/>
            <a:ext cx="1353327" cy="195677"/>
          </a:xfrm>
          <a:prstGeom prst="rect">
            <a:avLst/>
          </a:prstGeom>
        </p:spPr>
      </p:pic>
      <p:pic>
        <p:nvPicPr>
          <p:cNvPr id="12" name="Grafik 11" descr="RGB_white_transparent_logo.tif"/>
          <p:cNvPicPr>
            <a:picLocks noChangeAspect="1"/>
          </p:cNvPicPr>
          <p:nvPr/>
        </p:nvPicPr>
        <p:blipFill>
          <a:blip r:embed="rId6" cstate="print"/>
          <a:stretch>
            <a:fillRect/>
          </a:stretch>
        </p:blipFill>
        <p:spPr>
          <a:xfrm>
            <a:off x="3904878" y="6267716"/>
            <a:ext cx="1332148" cy="200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3" cstate="print"/>
          <a:stretch>
            <a:fillRect/>
          </a:stretch>
        </p:blipFill>
        <p:spPr>
          <a:xfrm>
            <a:off x="3897356" y="6257659"/>
            <a:ext cx="1353327" cy="195677"/>
          </a:xfrm>
          <a:prstGeom prst="rect">
            <a:avLst/>
          </a:prstGeom>
        </p:spPr>
      </p:pic>
    </p:spTree>
    <p:extLst>
      <p:ext uri="{BB962C8B-B14F-4D97-AF65-F5344CB8AC3E}">
        <p14:creationId xmlns:p14="http://schemas.microsoft.com/office/powerpoint/2010/main" val="303579553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justiz.gv.at/" TargetMode="External"/><Relationship Id="rId7"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justiz.gv.at/lg-fuer-zivilrechtssachen-wien/landesgericht-fuer-zivilrechtssachen-wien/zustaendigkeit/geschaeftsverteilung-auszug.2c94848642ec5e0d0142fabbb61b00b3.d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oeffentlicherdienst.gv.at/wp-content/uploads/2024/10/Das-Personal-des-Bundes-2024.pdf#page=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effentlicherdienst.gv.at/wp-content/uploads/2024/10/Das-Personal-des-Bundes-2024.pdf#page=55"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justiz.gv.at/karriere-in-der-justiz/berufsgruppen/richter-in.a73.de.html" TargetMode="External"/><Relationship Id="rId2" Type="http://schemas.openxmlformats.org/officeDocument/2006/relationships/hyperlink" Target="https://richtervereinigung.at/justiz/richter/"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is.bka.gv.at/Dokumente/Justiz/JJR_19681106_OGH0002_0120OS00138_6800000_003/JJR_19681106_OGH0002_0120OS00138_6800000_003.html" TargetMode="External"/><Relationship Id="rId2" Type="http://schemas.openxmlformats.org/officeDocument/2006/relationships/hyperlink" Target="https://www.ris.bka.gv.at/GeltendeFassung.wxe?Abfrage=Bundesnormen&amp;Gesetzesnummer=10001699"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is.bka.gv.at/eli/bgbl/1975/631/P30/NOR40256408?Abfrage=Bundesnormen&amp;Kundmachungsorgan=&amp;Index=&amp;Titel=stpo&amp;Gesetzesnummer=&amp;VonArtikel=&amp;BisArtikel=&amp;VonParagraf=30&amp;BisParagraf=&amp;VonAnlage=&amp;BisAnlage=&amp;Typ=&amp;Kundmachungsnummer=&amp;Unterzeichnungsdatum=&amp;FassungVom=20.10.2024&amp;VonInkrafttretedatum=&amp;BisInkrafttretedatum=&amp;VonAusserkrafttretedatum=&amp;BisAusserkrafttretedatum=&amp;NormabschnittnummerKombination=Und&amp;ImRisSeitVonDatum=&amp;ImRisSeitBisDatum=&amp;ImRisSeit=Undefined&amp;ResultPageSize=100&amp;Suchworte=&amp;Position=1&amp;SkipToDocumentPage=true&amp;ResultFunctionToken=f856c631-2c4a-4147-88b4-dc4f15748e20" TargetMode="External"/><Relationship Id="rId2" Type="http://schemas.openxmlformats.org/officeDocument/2006/relationships/hyperlink" Target="https://www.ris.bka.gv.at/eli/rgbl/1895/111/P49/NOR40229287?ResultFunctionToken=0d7d90fa-513d-4149-86a3-37d0239db484&amp;Position=1901&amp;Sort=0%7CAsc&amp;Abfrage=Bundesnormen&amp;Kundmachungsorgan=&amp;Index=&amp;Titel=&amp;Gesetzesnummer=&amp;VonArtikel=&amp;BisArtikel=&amp;VonParagraf=&amp;BisParagraf=&amp;VonAnlage=&amp;BisAnlage=&amp;Typ=&amp;Kundmachungsnummer=&amp;Unterzeichnungsdatum=&amp;FassungVom=&amp;VonInkrafttretedatum=&amp;BisInkrafttretedatum=&amp;VonAusserkrafttretedatum=&amp;BisAusserkrafttretedatum=&amp;NormabschnittnummerKombination=Und&amp;ImRisSeitVonDatum=&amp;ImRisSeitBisDatum=&amp;ImRisSeit=Undefined&amp;ImRisSeitForRemotion=Undefined&amp;ResultPageSize=100&amp;Suchworte=ABGB"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7997" t="34888" r="7412" b="33093"/>
          <a:stretch>
            <a:fillRect/>
          </a:stretch>
        </p:blipFill>
        <p:spPr bwMode="auto">
          <a:xfrm>
            <a:off x="3688854" y="3265934"/>
            <a:ext cx="1776000" cy="28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340768"/>
            <a:ext cx="7362000" cy="5256584"/>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r>
              <a:rPr lang="de-DE" sz="4400" dirty="0">
                <a:solidFill>
                  <a:srgbClr val="FF0D8C"/>
                </a:solidFill>
                <a:latin typeface="Century Gothic" pitchFamily="34" charset="0"/>
              </a:rPr>
              <a:t>Geschäftsverteilung</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4360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899592" y="1340768"/>
            <a:ext cx="7362000" cy="5256584"/>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r">
              <a:buNone/>
            </a:pPr>
            <a:r>
              <a:rPr lang="de-DE" sz="1000" dirty="0">
                <a:solidFill>
                  <a:schemeClr val="bg2">
                    <a:lumMod val="50000"/>
                  </a:schemeClr>
                </a:solidFill>
                <a:latin typeface="Century Gothic" pitchFamily="34" charset="0"/>
              </a:rPr>
              <a:t>Quelle: </a:t>
            </a:r>
            <a:r>
              <a:rPr lang="de-DE" sz="1000" dirty="0">
                <a:solidFill>
                  <a:schemeClr val="bg2">
                    <a:lumMod val="50000"/>
                  </a:schemeClr>
                </a:solidFill>
                <a:latin typeface="Century Gothic" pitchFamily="34" charset="0"/>
                <a:hlinkClick r:id="rId3"/>
              </a:rPr>
              <a:t>www.justiz.gv.at</a:t>
            </a:r>
            <a:endParaRPr lang="de-DE" sz="1000" dirty="0">
              <a:solidFill>
                <a:schemeClr val="bg2">
                  <a:lumMod val="50000"/>
                </a:schemeClr>
              </a:solidFill>
              <a:latin typeface="Century Gothic" pitchFamily="34" charset="0"/>
            </a:endParaRPr>
          </a:p>
          <a:p>
            <a:pPr algn="r">
              <a:buNone/>
            </a:pPr>
            <a:r>
              <a:rPr lang="de-DE" sz="1000" dirty="0" err="1">
                <a:solidFill>
                  <a:schemeClr val="bg2">
                    <a:lumMod val="50000"/>
                  </a:schemeClr>
                </a:solidFill>
                <a:latin typeface="Century Gothic" pitchFamily="34" charset="0"/>
              </a:rPr>
              <a:t>Downlink</a:t>
            </a:r>
            <a:r>
              <a:rPr lang="de-DE" sz="1000" dirty="0">
                <a:solidFill>
                  <a:schemeClr val="bg2">
                    <a:lumMod val="50000"/>
                  </a:schemeClr>
                </a:solidFill>
                <a:latin typeface="Century Gothic" pitchFamily="34" charset="0"/>
              </a:rPr>
              <a:t> siehe </a:t>
            </a:r>
            <a:r>
              <a:rPr lang="de-DE" sz="1000" dirty="0">
                <a:solidFill>
                  <a:schemeClr val="bg2">
                    <a:lumMod val="50000"/>
                  </a:schemeClr>
                </a:solidFill>
                <a:latin typeface="Century Gothic" pitchFamily="34" charset="0"/>
                <a:hlinkClick r:id="rId4"/>
              </a:rPr>
              <a:t>hier</a:t>
            </a:r>
            <a:endParaRPr lang="de-DE" sz="1000" dirty="0">
              <a:solidFill>
                <a:schemeClr val="bg2">
                  <a:lumMod val="50000"/>
                </a:schemeClr>
              </a:solidFill>
              <a:latin typeface="Century Gothic" pitchFamily="34" charset="0"/>
            </a:endParaRPr>
          </a:p>
        </p:txBody>
      </p:sp>
      <p:pic>
        <p:nvPicPr>
          <p:cNvPr id="5" name="Picture 4">
            <a:extLst>
              <a:ext uri="{FF2B5EF4-FFF2-40B4-BE49-F238E27FC236}">
                <a16:creationId xmlns:a16="http://schemas.microsoft.com/office/drawing/2014/main" id="{BF79BD44-6142-B7D8-938B-888A25618A19}"/>
              </a:ext>
            </a:extLst>
          </p:cNvPr>
          <p:cNvPicPr>
            <a:picLocks noChangeAspect="1"/>
          </p:cNvPicPr>
          <p:nvPr/>
        </p:nvPicPr>
        <p:blipFill>
          <a:blip r:embed="rId5"/>
          <a:stretch>
            <a:fillRect/>
          </a:stretch>
        </p:blipFill>
        <p:spPr>
          <a:xfrm>
            <a:off x="-22609" y="1340768"/>
            <a:ext cx="9144000" cy="1759618"/>
          </a:xfrm>
          <a:prstGeom prst="rect">
            <a:avLst/>
          </a:prstGeom>
        </p:spPr>
      </p:pic>
      <p:pic>
        <p:nvPicPr>
          <p:cNvPr id="12" name="Picture 11">
            <a:extLst>
              <a:ext uri="{FF2B5EF4-FFF2-40B4-BE49-F238E27FC236}">
                <a16:creationId xmlns:a16="http://schemas.microsoft.com/office/drawing/2014/main" id="{D093CA93-98BF-1739-3812-D6911EB2A790}"/>
              </a:ext>
            </a:extLst>
          </p:cNvPr>
          <p:cNvPicPr>
            <a:picLocks noChangeAspect="1"/>
          </p:cNvPicPr>
          <p:nvPr/>
        </p:nvPicPr>
        <p:blipFill>
          <a:blip r:embed="rId6"/>
          <a:stretch>
            <a:fillRect/>
          </a:stretch>
        </p:blipFill>
        <p:spPr>
          <a:xfrm>
            <a:off x="36003" y="3318392"/>
            <a:ext cx="9144000" cy="333889"/>
          </a:xfrm>
          <a:prstGeom prst="rect">
            <a:avLst/>
          </a:prstGeom>
        </p:spPr>
      </p:pic>
      <p:pic>
        <p:nvPicPr>
          <p:cNvPr id="14" name="Picture 13">
            <a:extLst>
              <a:ext uri="{FF2B5EF4-FFF2-40B4-BE49-F238E27FC236}">
                <a16:creationId xmlns:a16="http://schemas.microsoft.com/office/drawing/2014/main" id="{6E30EA70-6FC9-067C-FA82-7771B115927D}"/>
              </a:ext>
            </a:extLst>
          </p:cNvPr>
          <p:cNvPicPr>
            <a:picLocks noChangeAspect="1"/>
          </p:cNvPicPr>
          <p:nvPr/>
        </p:nvPicPr>
        <p:blipFill>
          <a:blip r:embed="rId7"/>
          <a:stretch>
            <a:fillRect/>
          </a:stretch>
        </p:blipFill>
        <p:spPr>
          <a:xfrm>
            <a:off x="8592" y="4137370"/>
            <a:ext cx="9144000" cy="501666"/>
          </a:xfrm>
          <a:prstGeom prst="rect">
            <a:avLst/>
          </a:prstGeom>
        </p:spPr>
      </p:pic>
      <p:pic>
        <p:nvPicPr>
          <p:cNvPr id="16" name="Picture 15">
            <a:extLst>
              <a:ext uri="{FF2B5EF4-FFF2-40B4-BE49-F238E27FC236}">
                <a16:creationId xmlns:a16="http://schemas.microsoft.com/office/drawing/2014/main" id="{195FB595-4A15-6E6B-4E5E-DA95BBAAC29E}"/>
              </a:ext>
            </a:extLst>
          </p:cNvPr>
          <p:cNvPicPr>
            <a:picLocks noChangeAspect="1"/>
          </p:cNvPicPr>
          <p:nvPr/>
        </p:nvPicPr>
        <p:blipFill>
          <a:blip r:embed="rId8"/>
          <a:stretch>
            <a:fillRect/>
          </a:stretch>
        </p:blipFill>
        <p:spPr>
          <a:xfrm>
            <a:off x="0" y="4971322"/>
            <a:ext cx="9144000" cy="545910"/>
          </a:xfrm>
          <a:prstGeom prst="rect">
            <a:avLst/>
          </a:prstGeom>
        </p:spPr>
      </p:pic>
    </p:spTree>
    <p:extLst>
      <p:ext uri="{BB962C8B-B14F-4D97-AF65-F5344CB8AC3E}">
        <p14:creationId xmlns:p14="http://schemas.microsoft.com/office/powerpoint/2010/main" val="282594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927003" y="1350959"/>
            <a:ext cx="7362000" cy="5184576"/>
          </a:xfrm>
        </p:spPr>
        <p:txBody>
          <a:bodyPr/>
          <a:lstStyle/>
          <a:p>
            <a:pPr algn="ctr">
              <a:buNone/>
            </a:pPr>
            <a:r>
              <a:rPr lang="de-DE" sz="4400" dirty="0" err="1">
                <a:solidFill>
                  <a:srgbClr val="FF0D8C"/>
                </a:solidFill>
                <a:latin typeface="Century Gothic" pitchFamily="34" charset="0"/>
              </a:rPr>
              <a:t>Richter:innen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Österreich</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www.oeffentlicherdienst.gv.at</a:t>
            </a:r>
          </a:p>
        </p:txBody>
      </p:sp>
      <p:pic>
        <p:nvPicPr>
          <p:cNvPr id="10" name="Picture 9">
            <a:extLst>
              <a:ext uri="{FF2B5EF4-FFF2-40B4-BE49-F238E27FC236}">
                <a16:creationId xmlns:a16="http://schemas.microsoft.com/office/drawing/2014/main" id="{FF2AF928-E916-6326-F940-ED72C00122CC}"/>
              </a:ext>
            </a:extLst>
          </p:cNvPr>
          <p:cNvPicPr>
            <a:picLocks noChangeAspect="1"/>
          </p:cNvPicPr>
          <p:nvPr/>
        </p:nvPicPr>
        <p:blipFill>
          <a:blip r:embed="rId3"/>
          <a:stretch>
            <a:fillRect/>
          </a:stretch>
        </p:blipFill>
        <p:spPr>
          <a:xfrm>
            <a:off x="581025" y="2065821"/>
            <a:ext cx="7981950" cy="4114800"/>
          </a:xfrm>
          <a:prstGeom prst="rect">
            <a:avLst/>
          </a:prstGeom>
        </p:spPr>
      </p:pic>
      <p:sp>
        <p:nvSpPr>
          <p:cNvPr id="11" name="TextBox 10">
            <a:extLst>
              <a:ext uri="{FF2B5EF4-FFF2-40B4-BE49-F238E27FC236}">
                <a16:creationId xmlns:a16="http://schemas.microsoft.com/office/drawing/2014/main" id="{EC39EE59-56BA-6BD6-8994-4B5AE5A38173}"/>
              </a:ext>
            </a:extLst>
          </p:cNvPr>
          <p:cNvSpPr txBox="1"/>
          <p:nvPr/>
        </p:nvSpPr>
        <p:spPr>
          <a:xfrm>
            <a:off x="854997" y="6533429"/>
            <a:ext cx="7142100" cy="261610"/>
          </a:xfrm>
          <a:prstGeom prst="rect">
            <a:avLst/>
          </a:prstGeom>
          <a:noFill/>
        </p:spPr>
        <p:txBody>
          <a:bodyPr wrap="square" rtlCol="0">
            <a:spAutoFit/>
          </a:bodyPr>
          <a:lstStyle/>
          <a:p>
            <a:r>
              <a:rPr lang="de-DE" sz="1100" dirty="0"/>
              <a:t>Quelle: </a:t>
            </a:r>
            <a:r>
              <a:rPr lang="de-DE" sz="1100" dirty="0">
                <a:hlinkClick r:id="rId4"/>
              </a:rPr>
              <a:t>https://oeffentlicherdienst.gv.at/wp-content/uploads/2024/10/Das-Personal-des-Bundes-2024.pdf#page=71</a:t>
            </a:r>
            <a:r>
              <a:rPr lang="de-DE" sz="1100" dirty="0"/>
              <a:t> </a:t>
            </a:r>
            <a:endParaRPr lang="de-AT" sz="1100" dirty="0"/>
          </a:p>
        </p:txBody>
      </p:sp>
    </p:spTree>
    <p:extLst>
      <p:ext uri="{BB962C8B-B14F-4D97-AF65-F5344CB8AC3E}">
        <p14:creationId xmlns:p14="http://schemas.microsoft.com/office/powerpoint/2010/main" val="238987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927003" y="1350959"/>
            <a:ext cx="7362000" cy="5184576"/>
          </a:xfrm>
        </p:spPr>
        <p:txBody>
          <a:bodyPr/>
          <a:lstStyle/>
          <a:p>
            <a:pPr algn="ctr">
              <a:buNone/>
            </a:pPr>
            <a:r>
              <a:rPr lang="de-DE" sz="4400" dirty="0" err="1">
                <a:solidFill>
                  <a:srgbClr val="FF0D8C"/>
                </a:solidFill>
                <a:latin typeface="Century Gothic" pitchFamily="34" charset="0"/>
              </a:rPr>
              <a:t>Richter:innen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Österreich</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www.oeffentlicherdienst.gv.at</a:t>
            </a:r>
          </a:p>
        </p:txBody>
      </p:sp>
      <p:pic>
        <p:nvPicPr>
          <p:cNvPr id="5" name="Picture 4">
            <a:extLst>
              <a:ext uri="{FF2B5EF4-FFF2-40B4-BE49-F238E27FC236}">
                <a16:creationId xmlns:a16="http://schemas.microsoft.com/office/drawing/2014/main" id="{62BD3823-2A40-4CC1-AF1D-82BBD6B13472}"/>
              </a:ext>
            </a:extLst>
          </p:cNvPr>
          <p:cNvPicPr>
            <a:picLocks noChangeAspect="1"/>
          </p:cNvPicPr>
          <p:nvPr/>
        </p:nvPicPr>
        <p:blipFill>
          <a:blip r:embed="rId3"/>
          <a:stretch>
            <a:fillRect/>
          </a:stretch>
        </p:blipFill>
        <p:spPr>
          <a:xfrm>
            <a:off x="35496" y="2336098"/>
            <a:ext cx="9144000" cy="3214298"/>
          </a:xfrm>
          <a:prstGeom prst="rect">
            <a:avLst/>
          </a:prstGeom>
        </p:spPr>
      </p:pic>
    </p:spTree>
    <p:extLst>
      <p:ext uri="{BB962C8B-B14F-4D97-AF65-F5344CB8AC3E}">
        <p14:creationId xmlns:p14="http://schemas.microsoft.com/office/powerpoint/2010/main" val="368108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3" name="Inhaltsplatzhalter 2"/>
          <p:cNvSpPr>
            <a:spLocks noGrp="1"/>
          </p:cNvSpPr>
          <p:nvPr>
            <p:ph idx="11"/>
          </p:nvPr>
        </p:nvSpPr>
        <p:spPr>
          <a:xfrm>
            <a:off x="862230" y="1044835"/>
            <a:ext cx="7362000" cy="5184576"/>
          </a:xfrm>
        </p:spPr>
        <p:txBody>
          <a:bodyPr/>
          <a:lstStyle/>
          <a:p>
            <a:pPr algn="ctr">
              <a:buNone/>
            </a:pPr>
            <a:r>
              <a:rPr lang="de-DE" sz="4400" dirty="0" err="1">
                <a:solidFill>
                  <a:srgbClr val="FF0D8C"/>
                </a:solidFill>
                <a:latin typeface="Century Gothic" pitchFamily="34" charset="0"/>
              </a:rPr>
              <a:t>Richter:innen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Österreich</a:t>
            </a: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ctr">
              <a:buNone/>
            </a:pPr>
            <a:endParaRPr lang="de-DE" sz="1000" dirty="0">
              <a:solidFill>
                <a:schemeClr val="bg2">
                  <a:lumMod val="50000"/>
                </a:schemeClr>
              </a:solidFill>
              <a:latin typeface="Century Gothic" pitchFamily="34" charset="0"/>
            </a:endParaRPr>
          </a:p>
          <a:p>
            <a:pPr algn="r">
              <a:buNone/>
            </a:pPr>
            <a:r>
              <a:rPr lang="de-DE" sz="1000" dirty="0">
                <a:solidFill>
                  <a:schemeClr val="bg2">
                    <a:lumMod val="50000"/>
                  </a:schemeClr>
                </a:solidFill>
                <a:latin typeface="Century Gothic" pitchFamily="34" charset="0"/>
              </a:rPr>
              <a:t>Quelle: </a:t>
            </a:r>
            <a:r>
              <a:rPr lang="de-DE" sz="1000" dirty="0">
                <a:solidFill>
                  <a:schemeClr val="bg2">
                    <a:lumMod val="50000"/>
                  </a:schemeClr>
                </a:solidFill>
                <a:latin typeface="Century Gothic" pitchFamily="34" charset="0"/>
                <a:hlinkClick r:id="rId3"/>
              </a:rPr>
              <a:t>https://oeffentlicherdienst.gv.at/wp-content/uploads/2024/10/Das-Personal-des-Bundes-2024.pdf#page=55</a:t>
            </a:r>
            <a:r>
              <a:rPr lang="de-DE" sz="1000" dirty="0">
                <a:solidFill>
                  <a:schemeClr val="bg2">
                    <a:lumMod val="50000"/>
                  </a:schemeClr>
                </a:solidFill>
                <a:latin typeface="Century Gothic" pitchFamily="34" charset="0"/>
              </a:rPr>
              <a:t> </a:t>
            </a:r>
          </a:p>
        </p:txBody>
      </p:sp>
      <p:pic>
        <p:nvPicPr>
          <p:cNvPr id="6" name="Picture 5">
            <a:extLst>
              <a:ext uri="{FF2B5EF4-FFF2-40B4-BE49-F238E27FC236}">
                <a16:creationId xmlns:a16="http://schemas.microsoft.com/office/drawing/2014/main" id="{864FF9B1-3BB3-144B-665B-E4C2A96309CC}"/>
              </a:ext>
            </a:extLst>
          </p:cNvPr>
          <p:cNvPicPr>
            <a:picLocks noChangeAspect="1"/>
          </p:cNvPicPr>
          <p:nvPr/>
        </p:nvPicPr>
        <p:blipFill>
          <a:blip r:embed="rId4"/>
          <a:stretch>
            <a:fillRect/>
          </a:stretch>
        </p:blipFill>
        <p:spPr>
          <a:xfrm>
            <a:off x="392129" y="1682198"/>
            <a:ext cx="8342936" cy="3763026"/>
          </a:xfrm>
          <a:prstGeom prst="rect">
            <a:avLst/>
          </a:prstGeom>
        </p:spPr>
      </p:pic>
    </p:spTree>
    <p:extLst>
      <p:ext uri="{BB962C8B-B14F-4D97-AF65-F5344CB8AC3E}">
        <p14:creationId xmlns:p14="http://schemas.microsoft.com/office/powerpoint/2010/main" val="151384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r>
              <a:rPr lang="de-DE" sz="4400" dirty="0">
                <a:solidFill>
                  <a:schemeClr val="bg2">
                    <a:lumMod val="50000"/>
                  </a:schemeClr>
                </a:solidFill>
                <a:latin typeface="Century Gothic" pitchFamily="34" charset="0"/>
              </a:rPr>
              <a:t>Wie wird man </a:t>
            </a:r>
            <a:r>
              <a:rPr lang="de-DE" sz="4400" dirty="0">
                <a:solidFill>
                  <a:srgbClr val="FF0D8C"/>
                </a:solidFill>
                <a:latin typeface="Century Gothic" pitchFamily="34" charset="0"/>
              </a:rPr>
              <a:t>Richter/in</a:t>
            </a:r>
            <a:r>
              <a:rPr lang="de-DE" sz="4400" dirty="0">
                <a:solidFill>
                  <a:schemeClr val="bg2">
                    <a:lumMod val="50000"/>
                  </a:schemeClr>
                </a:solidFill>
                <a:latin typeface="Century Gothic" pitchFamily="34" charset="0"/>
              </a:rPr>
              <a:t>?</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r>
              <a:rPr lang="de-AT" sz="2000" dirty="0">
                <a:solidFill>
                  <a:schemeClr val="bg2">
                    <a:lumMod val="50000"/>
                  </a:schemeClr>
                </a:solidFill>
                <a:latin typeface="Century Gothic" pitchFamily="34" charset="0"/>
                <a:hlinkClick r:id="rId2"/>
              </a:rPr>
              <a:t>https://richtervereinigung.at/justiz/richter/</a:t>
            </a:r>
            <a:r>
              <a:rPr lang="de-AT" sz="2000" dirty="0">
                <a:solidFill>
                  <a:schemeClr val="bg2">
                    <a:lumMod val="50000"/>
                  </a:schemeClr>
                </a:solidFill>
                <a:latin typeface="Century Gothic" pitchFamily="34" charset="0"/>
              </a:rPr>
              <a:t> </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endParaRPr lang="de-AT" sz="1400" dirty="0">
              <a:solidFill>
                <a:schemeClr val="bg2">
                  <a:lumMod val="50000"/>
                </a:schemeClr>
              </a:solidFill>
              <a:latin typeface="Century Gothic" pitchFamily="34" charset="0"/>
            </a:endParaRPr>
          </a:p>
          <a:p>
            <a:pPr marL="0" indent="0" algn="ctr" fontAlgn="ctr">
              <a:buNone/>
            </a:pPr>
            <a:r>
              <a:rPr lang="de-DE" dirty="0">
                <a:solidFill>
                  <a:schemeClr val="bg2">
                    <a:lumMod val="50000"/>
                  </a:schemeClr>
                </a:solidFill>
                <a:latin typeface="Century Gothic" pitchFamily="34" charset="0"/>
                <a:hlinkClick r:id="rId3"/>
              </a:rPr>
              <a:t>https://www.justiz.gv.at/karriere-in-der-justiz/berufsgruppen/richter-in.a73.de.html</a:t>
            </a:r>
            <a:r>
              <a:rPr lang="de-DE" dirty="0">
                <a:solidFill>
                  <a:schemeClr val="bg2">
                    <a:lumMod val="50000"/>
                  </a:schemeClr>
                </a:solidFill>
                <a:latin typeface="Century Gothic" pitchFamily="34" charset="0"/>
              </a:rPr>
              <a:t> </a:t>
            </a:r>
          </a:p>
          <a:p>
            <a:pPr marL="0" indent="0" algn="ctr" fontAlgn="ctr">
              <a:buNone/>
            </a:pPr>
            <a:endParaRPr lang="de-AT" sz="2000" dirty="0">
              <a:solidFill>
                <a:schemeClr val="bg2">
                  <a:lumMod val="50000"/>
                </a:schemeClr>
              </a:solidFill>
              <a:latin typeface="Century Gothic" pitchFamily="34" charset="0"/>
            </a:endParaRPr>
          </a:p>
          <a:p>
            <a:pPr algn="ctr">
              <a:buNone/>
            </a:pPr>
            <a:r>
              <a:rPr lang="de-DE" sz="2000" dirty="0">
                <a:solidFill>
                  <a:schemeClr val="bg2">
                    <a:lumMod val="50000"/>
                  </a:schemeClr>
                </a:solidFill>
                <a:latin typeface="Century Gothic" pitchFamily="34" charset="0"/>
              </a:rPr>
              <a:t> </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7248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400" dirty="0">
              <a:solidFill>
                <a:srgbClr val="FF0D8C"/>
              </a:solidFill>
              <a:latin typeface="Century Gothic" pitchFamily="34" charset="0"/>
            </a:endParaRPr>
          </a:p>
          <a:p>
            <a:pPr algn="ctr">
              <a:buNone/>
            </a:pPr>
            <a:r>
              <a:rPr lang="de-DE" sz="4400" dirty="0">
                <a:solidFill>
                  <a:schemeClr val="bg2">
                    <a:lumMod val="50000"/>
                  </a:schemeClr>
                </a:solidFill>
                <a:latin typeface="Century Gothic" pitchFamily="34" charset="0"/>
              </a:rPr>
              <a:t>Was sind </a:t>
            </a:r>
            <a:r>
              <a:rPr lang="de-DE" sz="4400" dirty="0">
                <a:solidFill>
                  <a:srgbClr val="FF0D8C"/>
                </a:solidFill>
                <a:latin typeface="Century Gothic" pitchFamily="34" charset="0"/>
              </a:rPr>
              <a:t>Bestandsachen</a:t>
            </a:r>
            <a:r>
              <a:rPr lang="de-DE" sz="4400" dirty="0">
                <a:solidFill>
                  <a:schemeClr val="bg2">
                    <a:lumMod val="50000"/>
                  </a:schemeClr>
                </a:solidFill>
                <a:latin typeface="Century Gothic" pitchFamily="34" charset="0"/>
              </a:rPr>
              <a:t>?</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405529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r>
              <a:rPr lang="de-DE" sz="4400" dirty="0">
                <a:solidFill>
                  <a:schemeClr val="bg2">
                    <a:lumMod val="50000"/>
                  </a:schemeClr>
                </a:solidFill>
                <a:latin typeface="Century Gothic" pitchFamily="34" charset="0"/>
              </a:rPr>
              <a:t>Wie ist der </a:t>
            </a:r>
            <a:r>
              <a:rPr lang="de-DE" sz="4400" dirty="0">
                <a:solidFill>
                  <a:srgbClr val="FF0D8C"/>
                </a:solidFill>
                <a:latin typeface="Century Gothic" pitchFamily="34" charset="0"/>
              </a:rPr>
              <a:t>Arbeitsalltag </a:t>
            </a:r>
            <a:r>
              <a:rPr lang="de-DE" sz="4400" dirty="0">
                <a:solidFill>
                  <a:schemeClr val="bg2">
                    <a:lumMod val="50000"/>
                  </a:schemeClr>
                </a:solidFill>
                <a:latin typeface="Century Gothic" pitchFamily="34" charset="0"/>
              </a:rPr>
              <a:t>in</a:t>
            </a:r>
            <a:r>
              <a:rPr lang="de-DE" sz="4400" dirty="0">
                <a:solidFill>
                  <a:srgbClr val="FF0D8C"/>
                </a:solidFill>
                <a:latin typeface="Century Gothic" pitchFamily="34" charset="0"/>
              </a:rPr>
              <a:t> </a:t>
            </a:r>
            <a:r>
              <a:rPr lang="de-DE" sz="4400" dirty="0">
                <a:solidFill>
                  <a:schemeClr val="bg2">
                    <a:lumMod val="50000"/>
                  </a:schemeClr>
                </a:solidFill>
                <a:latin typeface="Century Gothic" pitchFamily="34" charset="0"/>
              </a:rPr>
              <a:t>einem </a:t>
            </a:r>
            <a:r>
              <a:rPr lang="de-DE" sz="4400" dirty="0">
                <a:solidFill>
                  <a:srgbClr val="FF0D8C"/>
                </a:solidFill>
                <a:latin typeface="Century Gothic" pitchFamily="34" charset="0"/>
              </a:rPr>
              <a:t>Berufungssenat</a:t>
            </a:r>
            <a:r>
              <a:rPr lang="de-DE" sz="4400" dirty="0">
                <a:solidFill>
                  <a:schemeClr val="bg2">
                    <a:lumMod val="50000"/>
                  </a:schemeClr>
                </a:solidFill>
                <a:latin typeface="Century Gothic" pitchFamily="34" charset="0"/>
              </a:rPr>
              <a:t>?</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90848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endParaRPr lang="de-DE" sz="4400" dirty="0">
              <a:solidFill>
                <a:schemeClr val="bg2">
                  <a:lumMod val="50000"/>
                </a:schemeClr>
              </a:solidFill>
              <a:latin typeface="Century Gothic" pitchFamily="34" charset="0"/>
            </a:endParaRPr>
          </a:p>
          <a:p>
            <a:pPr algn="ctr">
              <a:buNone/>
            </a:pPr>
            <a:r>
              <a:rPr lang="de-DE" sz="4400" dirty="0">
                <a:solidFill>
                  <a:schemeClr val="bg2">
                    <a:lumMod val="50000"/>
                  </a:schemeClr>
                </a:solidFill>
                <a:latin typeface="Century Gothic" pitchFamily="34" charset="0"/>
              </a:rPr>
              <a:t>Wie verlaufen </a:t>
            </a:r>
            <a:r>
              <a:rPr lang="de-DE" sz="4400" dirty="0">
                <a:solidFill>
                  <a:srgbClr val="FF0D8C"/>
                </a:solidFill>
                <a:latin typeface="Century Gothic" pitchFamily="34" charset="0"/>
              </a:rPr>
              <a:t>Verfahren</a:t>
            </a:r>
            <a:r>
              <a:rPr lang="de-DE" sz="4400" dirty="0">
                <a:solidFill>
                  <a:schemeClr val="bg2">
                    <a:lumMod val="50000"/>
                  </a:schemeClr>
                </a:solidFill>
                <a:latin typeface="Century Gothic" pitchFamily="34" charset="0"/>
              </a:rPr>
              <a:t>?</a:t>
            </a: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56632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412776"/>
            <a:ext cx="7362000" cy="5184576"/>
          </a:xfrm>
        </p:spPr>
        <p:txBody>
          <a:bodyPr/>
          <a:lstStyle/>
          <a:p>
            <a:pPr algn="ctr">
              <a:buNone/>
            </a:pPr>
            <a:endParaRPr lang="de-DE" sz="4400" dirty="0">
              <a:solidFill>
                <a:schemeClr val="bg2">
                  <a:lumMod val="50000"/>
                </a:schemeClr>
              </a:solidFill>
              <a:latin typeface="Century Gothic" pitchFamily="34" charset="0"/>
            </a:endParaRPr>
          </a:p>
          <a:p>
            <a:pPr algn="ctr">
              <a:buNone/>
            </a:pPr>
            <a:r>
              <a:rPr lang="de-DE" sz="4400" dirty="0">
                <a:solidFill>
                  <a:srgbClr val="FF0D8C"/>
                </a:solidFill>
                <a:latin typeface="Century Gothic" pitchFamily="34" charset="0"/>
              </a:rPr>
              <a:t>Freie Beweiswürdigung</a:t>
            </a:r>
            <a:r>
              <a:rPr lang="de-DE" sz="4400" dirty="0">
                <a:solidFill>
                  <a:schemeClr val="bg2">
                    <a:lumMod val="50000"/>
                  </a:schemeClr>
                </a:solidFill>
                <a:latin typeface="Century Gothic" pitchFamily="34" charset="0"/>
              </a:rPr>
              <a:t> – wie funktioniert sie?</a:t>
            </a:r>
          </a:p>
          <a:p>
            <a:pPr algn="ctr">
              <a:buNone/>
            </a:pPr>
            <a:endParaRPr lang="de-DE" dirty="0">
              <a:solidFill>
                <a:schemeClr val="bg2">
                  <a:lumMod val="50000"/>
                </a:schemeClr>
              </a:solidFill>
              <a:latin typeface="Century Gothic" pitchFamily="34" charset="0"/>
            </a:endParaRPr>
          </a:p>
          <a:p>
            <a:pPr algn="ctr">
              <a:buNone/>
            </a:pPr>
            <a:r>
              <a:rPr lang="de-DE" dirty="0">
                <a:solidFill>
                  <a:schemeClr val="bg2">
                    <a:lumMod val="50000"/>
                  </a:schemeClr>
                </a:solidFill>
                <a:latin typeface="Century Gothic" pitchFamily="34" charset="0"/>
              </a:rPr>
              <a:t>§ 272 </a:t>
            </a:r>
            <a:r>
              <a:rPr lang="de-DE" dirty="0">
                <a:solidFill>
                  <a:schemeClr val="bg2">
                    <a:lumMod val="50000"/>
                  </a:schemeClr>
                </a:solidFill>
                <a:latin typeface="Century Gothic" pitchFamily="34" charset="0"/>
                <a:hlinkClick r:id="rId2"/>
              </a:rPr>
              <a:t>ZPO</a:t>
            </a:r>
            <a:endParaRPr lang="de-DE" dirty="0">
              <a:solidFill>
                <a:schemeClr val="bg2">
                  <a:lumMod val="50000"/>
                </a:schemeClr>
              </a:solidFill>
              <a:latin typeface="Century Gothic" pitchFamily="34" charset="0"/>
            </a:endParaRPr>
          </a:p>
          <a:p>
            <a:pPr algn="ctr">
              <a:buNone/>
            </a:pPr>
            <a:endParaRPr lang="de-DE" dirty="0">
              <a:solidFill>
                <a:schemeClr val="bg2">
                  <a:lumMod val="50000"/>
                </a:schemeClr>
              </a:solidFill>
              <a:latin typeface="Century Gothic" pitchFamily="34" charset="0"/>
            </a:endParaRPr>
          </a:p>
          <a:p>
            <a:pPr algn="ctr">
              <a:buNone/>
            </a:pPr>
            <a:r>
              <a:rPr lang="de-DE" dirty="0" err="1">
                <a:solidFill>
                  <a:schemeClr val="bg2">
                    <a:lumMod val="50000"/>
                  </a:schemeClr>
                </a:solidFill>
                <a:latin typeface="Century Gothic" pitchFamily="34" charset="0"/>
              </a:rPr>
              <a:t>Vgl</a:t>
            </a:r>
            <a:r>
              <a:rPr lang="de-DE" dirty="0">
                <a:solidFill>
                  <a:schemeClr val="bg2">
                    <a:lumMod val="50000"/>
                  </a:schemeClr>
                </a:solidFill>
                <a:latin typeface="Century Gothic" pitchFamily="34" charset="0"/>
              </a:rPr>
              <a:t> im Strafrecht </a:t>
            </a:r>
            <a:r>
              <a:rPr lang="de-DE" dirty="0">
                <a:solidFill>
                  <a:schemeClr val="bg2">
                    <a:lumMod val="50000"/>
                  </a:schemeClr>
                </a:solidFill>
                <a:latin typeface="Century Gothic" pitchFamily="34" charset="0"/>
                <a:hlinkClick r:id="rId3"/>
              </a:rPr>
              <a:t>RS0098390</a:t>
            </a:r>
            <a:r>
              <a:rPr lang="de-DE" dirty="0">
                <a:solidFill>
                  <a:schemeClr val="bg2">
                    <a:lumMod val="50000"/>
                  </a:schemeClr>
                </a:solidFill>
                <a:latin typeface="Century Gothic" pitchFamily="34" charset="0"/>
              </a:rPr>
              <a:t>: „</a:t>
            </a:r>
            <a:r>
              <a:rPr lang="de-AT" dirty="0">
                <a:solidFill>
                  <a:schemeClr val="bg2">
                    <a:lumMod val="50000"/>
                  </a:schemeClr>
                </a:solidFill>
                <a:latin typeface="Century Gothic" pitchFamily="34" charset="0"/>
              </a:rPr>
              <a:t>Die freie Beweiswürdigung ist ein kritisch-psychologischer Vorgang, bei dem durch Subsumierung der Gesamtheit der durchgeführten Beweise in ihren Zusammenhang unter allgemeinen Erfahrungssätze logische </a:t>
            </a:r>
            <a:r>
              <a:rPr lang="de-AT" dirty="0" err="1">
                <a:solidFill>
                  <a:schemeClr val="bg2">
                    <a:lumMod val="50000"/>
                  </a:schemeClr>
                </a:solidFill>
                <a:latin typeface="Century Gothic" pitchFamily="34" charset="0"/>
              </a:rPr>
              <a:t>Schlußfolgerungen</a:t>
            </a:r>
            <a:r>
              <a:rPr lang="de-AT" dirty="0">
                <a:solidFill>
                  <a:schemeClr val="bg2">
                    <a:lumMod val="50000"/>
                  </a:schemeClr>
                </a:solidFill>
                <a:latin typeface="Century Gothic" pitchFamily="34" charset="0"/>
              </a:rPr>
              <a:t> zu gewinnen sind.“</a:t>
            </a:r>
            <a:endParaRPr lang="de-DE" sz="4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a:p>
            <a:pPr algn="ctr">
              <a:buNone/>
            </a:pPr>
            <a:endParaRPr lang="de-DE" sz="14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425008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98887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2783201" y="2492896"/>
            <a:ext cx="4849058"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606000" y="476672"/>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8" name="Grafik 7"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
        <p:nvSpPr>
          <p:cNvPr id="3" name="TextBox 2"/>
          <p:cNvSpPr txBox="1"/>
          <p:nvPr/>
        </p:nvSpPr>
        <p:spPr>
          <a:xfrm>
            <a:off x="1303363" y="4650618"/>
            <a:ext cx="4041973" cy="584775"/>
          </a:xfrm>
          <a:prstGeom prst="rect">
            <a:avLst/>
          </a:prstGeom>
          <a:noFill/>
        </p:spPr>
        <p:txBody>
          <a:bodyPr wrap="square" rtlCol="0">
            <a:spAutoFit/>
          </a:bodyPr>
          <a:lstStyle/>
          <a:p>
            <a:r>
              <a:rPr lang="de-DE" sz="3200" dirty="0">
                <a:solidFill>
                  <a:srgbClr val="E2007A"/>
                </a:solidFill>
                <a:latin typeface="Century Gothic" panose="020B0502020202020204" pitchFamily="34" charset="0"/>
              </a:rPr>
              <a:t>a </a:t>
            </a:r>
            <a:r>
              <a:rPr lang="de-DE" sz="3200" dirty="0" err="1">
                <a:solidFill>
                  <a:srgbClr val="E2007A"/>
                </a:solidFill>
                <a:latin typeface="Century Gothic" panose="020B0502020202020204" pitchFamily="34" charset="0"/>
              </a:rPr>
              <a:t>holistic</a:t>
            </a:r>
            <a:r>
              <a:rPr lang="de-DE" sz="3200" dirty="0">
                <a:solidFill>
                  <a:srgbClr val="E2007A"/>
                </a:solidFill>
                <a:latin typeface="Century Gothic" panose="020B0502020202020204" pitchFamily="34" charset="0"/>
              </a:rPr>
              <a:t> </a:t>
            </a:r>
            <a:r>
              <a:rPr lang="de-DE" sz="3200" dirty="0" err="1">
                <a:solidFill>
                  <a:srgbClr val="E2007A"/>
                </a:solidFill>
                <a:latin typeface="Century Gothic" panose="020B0502020202020204" pitchFamily="34" charset="0"/>
              </a:rPr>
              <a:t>concept</a:t>
            </a:r>
            <a:endParaRPr lang="en-US" sz="3200" dirty="0">
              <a:solidFill>
                <a:srgbClr val="E2007A"/>
              </a:solidFill>
              <a:latin typeface="Century Gothic" panose="020B0502020202020204" pitchFamily="34" charset="0"/>
            </a:endParaRPr>
          </a:p>
        </p:txBody>
      </p:sp>
    </p:spTree>
    <p:extLst>
      <p:ext uri="{BB962C8B-B14F-4D97-AF65-F5344CB8AC3E}">
        <p14:creationId xmlns:p14="http://schemas.microsoft.com/office/powerpoint/2010/main" val="192184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2939559" y="2420888"/>
            <a:ext cx="4849058"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516216" y="332656"/>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788437" y="4512915"/>
            <a:ext cx="2055371" cy="707886"/>
          </a:xfrm>
          <a:prstGeom prst="rect">
            <a:avLst/>
          </a:prstGeom>
        </p:spPr>
        <p:txBody>
          <a:bodyPr wrap="none">
            <a:spAutoFit/>
          </a:bodyPr>
          <a:lstStyle/>
          <a:p>
            <a:r>
              <a:rPr lang="de-AT" sz="4000" dirty="0">
                <a:solidFill>
                  <a:srgbClr val="E2007A"/>
                </a:solidFill>
                <a:latin typeface="Century Gothic" pitchFamily="34" charset="0"/>
                <a:ea typeface="Verdana" pitchFamily="34" charset="0"/>
                <a:cs typeface="Verdana" pitchFamily="34" charset="0"/>
              </a:rPr>
              <a:t>DANKE!</a:t>
            </a:r>
            <a:endParaRPr lang="de-AT" dirty="0">
              <a:solidFill>
                <a:srgbClr val="E2007A"/>
              </a:solidFill>
            </a:endParaRPr>
          </a:p>
        </p:txBody>
      </p:sp>
      <p:sp>
        <p:nvSpPr>
          <p:cNvPr id="10" name="Textfeld 9"/>
          <p:cNvSpPr txBox="1"/>
          <p:nvPr/>
        </p:nvSpPr>
        <p:spPr>
          <a:xfrm>
            <a:off x="467544" y="5817458"/>
            <a:ext cx="8208912" cy="707886"/>
          </a:xfrm>
          <a:prstGeom prst="rect">
            <a:avLst/>
          </a:prstGeom>
          <a:noFill/>
        </p:spPr>
        <p:txBody>
          <a:bodyPr wrap="square" rtlCol="0">
            <a:spAutoFit/>
          </a:bodyPr>
          <a:lstStyle/>
          <a:p>
            <a:pPr algn="just"/>
            <a:r>
              <a:rPr lang="en-US" sz="800" dirty="0">
                <a:latin typeface="Century Gothic" pitchFamily="34" charset="0"/>
              </a:rPr>
              <a:t>Schoenherr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val="330433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solidFill>
                <a:srgbClr val="535455"/>
              </a:solidFill>
              <a:latin typeface="Century Gothic" pitchFamily="34" charset="0"/>
            </a:endParaRPr>
          </a:p>
          <a:p>
            <a:pPr algn="ctr">
              <a:buNone/>
            </a:pPr>
            <a:endParaRPr lang="de-DE" sz="4800" dirty="0">
              <a:solidFill>
                <a:srgbClr val="535455"/>
              </a:solidFill>
              <a:latin typeface="Century Gothic" pitchFamily="34" charset="0"/>
            </a:endParaRPr>
          </a:p>
          <a:p>
            <a:pPr algn="ctr">
              <a:buNone/>
            </a:pPr>
            <a:r>
              <a:rPr lang="de-DE" sz="4800" dirty="0">
                <a:solidFill>
                  <a:srgbClr val="535455"/>
                </a:solidFill>
                <a:latin typeface="Century Gothic" pitchFamily="34" charset="0"/>
              </a:rPr>
              <a:t>Welcome </a:t>
            </a:r>
            <a:endParaRPr lang="de-AT" sz="4800" dirty="0">
              <a:solidFill>
                <a:srgbClr val="535455"/>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rgbClr val="535455"/>
                </a:solidFill>
                <a:latin typeface="Century Gothic" pitchFamily="34" charset="0"/>
                <a:ea typeface="+mj-ea"/>
                <a:cs typeface="+mj-cs"/>
              </a:rPr>
              <a:t>Lawyering</a:t>
            </a:r>
            <a:endParaRPr lang="de-DE" sz="2800" dirty="0">
              <a:solidFill>
                <a:srgbClr val="535455"/>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endParaRPr lang="de-DE" sz="4800" dirty="0">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12" name="Rechteck 11"/>
          <p:cNvSpPr/>
          <p:nvPr/>
        </p:nvSpPr>
        <p:spPr>
          <a:xfrm>
            <a:off x="3945469" y="3140968"/>
            <a:ext cx="3398687" cy="1200329"/>
          </a:xfrm>
          <a:prstGeom prst="rect">
            <a:avLst/>
          </a:prstGeom>
        </p:spPr>
        <p:txBody>
          <a:bodyPr wrap="none">
            <a:spAutoFit/>
          </a:bodyPr>
          <a:lstStyle/>
          <a:p>
            <a:r>
              <a:rPr lang="de-DE" dirty="0">
                <a:solidFill>
                  <a:srgbClr val="E2007A"/>
                </a:solidFill>
                <a:latin typeface="Century Gothic" panose="020B0502020202020204" pitchFamily="34" charset="0"/>
              </a:rPr>
              <a:t>Mag. Andreas Grieb</a:t>
            </a:r>
          </a:p>
          <a:p>
            <a:r>
              <a:rPr lang="de-DE" i="1" dirty="0">
                <a:solidFill>
                  <a:srgbClr val="535455"/>
                </a:solidFill>
                <a:latin typeface="Century Gothic" panose="020B0502020202020204" pitchFamily="34" charset="0"/>
              </a:rPr>
              <a:t>ist Richter am Landesgericht </a:t>
            </a:r>
            <a:br>
              <a:rPr lang="de-DE" i="1" dirty="0">
                <a:solidFill>
                  <a:srgbClr val="535455"/>
                </a:solidFill>
                <a:latin typeface="Century Gothic" panose="020B0502020202020204" pitchFamily="34" charset="0"/>
              </a:rPr>
            </a:br>
            <a:r>
              <a:rPr lang="de-DE" i="1" dirty="0">
                <a:solidFill>
                  <a:srgbClr val="535455"/>
                </a:solidFill>
                <a:latin typeface="Century Gothic" panose="020B0502020202020204" pitchFamily="34" charset="0"/>
              </a:rPr>
              <a:t>für Zivilrechtssachen Wien</a:t>
            </a:r>
            <a:endParaRPr lang="de-DE" i="1" dirty="0">
              <a:latin typeface="Century Gothic" panose="020B0502020202020204" pitchFamily="34" charset="0"/>
            </a:endParaRPr>
          </a:p>
          <a:p>
            <a:endParaRPr lang="de-AT" i="1" dirty="0">
              <a:latin typeface="Century Gothic" panose="020B0502020202020204" pitchFamily="34" charset="0"/>
            </a:endParaRPr>
          </a:p>
        </p:txBody>
      </p:sp>
      <p:pic>
        <p:nvPicPr>
          <p:cNvPr id="5" name="Picture 4" descr="A person with glasses smiling&#10;&#10;Description automatically generated">
            <a:extLst>
              <a:ext uri="{FF2B5EF4-FFF2-40B4-BE49-F238E27FC236}">
                <a16:creationId xmlns:a16="http://schemas.microsoft.com/office/drawing/2014/main" id="{8F48E1CC-504D-9087-05DA-3C75AFF46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642492"/>
            <a:ext cx="2235717" cy="35730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128792" cy="4824536"/>
          </a:xfrm>
        </p:spPr>
        <p:txBody>
          <a:bodyPr/>
          <a:lstStyle/>
          <a:p>
            <a:pPr algn="ctr">
              <a:buNone/>
            </a:pPr>
            <a:endParaRPr lang="de-DE" sz="4800" dirty="0">
              <a:latin typeface="Century Gothic" pitchFamily="34" charset="0"/>
            </a:endParaRPr>
          </a:p>
          <a:p>
            <a:pPr algn="ctr">
              <a:buNone/>
            </a:pPr>
            <a:r>
              <a:rPr lang="de-DE" sz="4800" dirty="0">
                <a:solidFill>
                  <a:srgbClr val="535455"/>
                </a:solidFill>
                <a:latin typeface="Century Gothic" pitchFamily="34" charset="0"/>
              </a:rPr>
              <a:t>Heute:</a:t>
            </a:r>
          </a:p>
          <a:p>
            <a:pPr algn="ctr">
              <a:buNone/>
            </a:pPr>
            <a:r>
              <a:rPr lang="de-DE" sz="4000" dirty="0">
                <a:solidFill>
                  <a:srgbClr val="E2007A"/>
                </a:solidFill>
                <a:latin typeface="Century Gothic" pitchFamily="34" charset="0"/>
              </a:rPr>
              <a:t>recht in der </a:t>
            </a:r>
            <a:r>
              <a:rPr lang="de-DE" sz="4000" dirty="0" err="1">
                <a:solidFill>
                  <a:srgbClr val="E2007A"/>
                </a:solidFill>
                <a:latin typeface="Century Gothic" pitchFamily="34" charset="0"/>
              </a:rPr>
              <a:t>instanz</a:t>
            </a:r>
            <a:endParaRPr lang="de-AT" sz="4000" dirty="0">
              <a:solidFill>
                <a:srgbClr val="E2007A"/>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400" dirty="0">
              <a:solidFill>
                <a:srgbClr val="FF0D8C"/>
              </a:solidFill>
              <a:latin typeface="Century Gothic" pitchFamily="34" charset="0"/>
            </a:endParaRPr>
          </a:p>
          <a:p>
            <a:pPr algn="ctr">
              <a:buNone/>
            </a:pPr>
            <a:r>
              <a:rPr lang="de-DE" sz="4400" dirty="0">
                <a:solidFill>
                  <a:schemeClr val="bg2">
                    <a:lumMod val="50000"/>
                  </a:schemeClr>
                </a:solidFill>
                <a:latin typeface="Century Gothic" pitchFamily="34" charset="0"/>
              </a:rPr>
              <a:t>Was macht man am </a:t>
            </a:r>
            <a:r>
              <a:rPr lang="de-DE" sz="4400" dirty="0">
                <a:solidFill>
                  <a:srgbClr val="FF0D8C"/>
                </a:solidFill>
                <a:latin typeface="Century Gothic" pitchFamily="34" charset="0"/>
              </a:rPr>
              <a:t>Landesgericht</a:t>
            </a:r>
            <a:r>
              <a:rPr lang="de-DE" sz="4400" dirty="0">
                <a:solidFill>
                  <a:schemeClr val="bg2">
                    <a:lumMod val="50000"/>
                  </a:schemeClr>
                </a:solidFill>
                <a:latin typeface="Century Gothic" pitchFamily="34" charset="0"/>
              </a:rPr>
              <a:t>?</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20359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400" dirty="0">
              <a:solidFill>
                <a:srgbClr val="FF0D8C"/>
              </a:solidFill>
              <a:latin typeface="Century Gothic" pitchFamily="34" charset="0"/>
            </a:endParaRPr>
          </a:p>
          <a:p>
            <a:pPr algn="ctr">
              <a:buNone/>
            </a:pPr>
            <a:endParaRPr lang="de-DE" sz="4400" dirty="0">
              <a:solidFill>
                <a:srgbClr val="FF0D8C"/>
              </a:solidFill>
              <a:latin typeface="Century Gothic" pitchFamily="34" charset="0"/>
            </a:endParaRPr>
          </a:p>
          <a:p>
            <a:pPr algn="ctr">
              <a:buNone/>
            </a:pPr>
            <a:r>
              <a:rPr lang="de-DE" sz="4400" dirty="0">
                <a:solidFill>
                  <a:srgbClr val="FF0D8C"/>
                </a:solidFill>
                <a:latin typeface="Century Gothic" pitchFamily="34" charset="0"/>
              </a:rPr>
              <a:t>Zuständigkeit</a:t>
            </a:r>
            <a:endParaRPr lang="de-DE" sz="48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22352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340768"/>
            <a:ext cx="7362000" cy="5256584"/>
          </a:xfrm>
        </p:spPr>
        <p:txBody>
          <a:bodyPr/>
          <a:lstStyle/>
          <a:p>
            <a:pPr algn="ctr">
              <a:buNone/>
            </a:pPr>
            <a:r>
              <a:rPr lang="de-DE" sz="3200" dirty="0">
                <a:solidFill>
                  <a:srgbClr val="FF0D8C"/>
                </a:solidFill>
                <a:latin typeface="Century Gothic" pitchFamily="34" charset="0"/>
              </a:rPr>
              <a:t>Bezirksgericht</a:t>
            </a:r>
          </a:p>
          <a:p>
            <a:pPr>
              <a:buNone/>
            </a:pPr>
            <a:r>
              <a:rPr lang="de-DE" sz="3200" dirty="0">
                <a:solidFill>
                  <a:schemeClr val="bg2">
                    <a:lumMod val="50000"/>
                  </a:schemeClr>
                </a:solidFill>
                <a:latin typeface="Century Gothic" pitchFamily="34" charset="0"/>
              </a:rPr>
              <a:t>Zivilrechtssachen (</a:t>
            </a:r>
            <a:r>
              <a:rPr lang="de-DE" sz="3200" dirty="0">
                <a:solidFill>
                  <a:schemeClr val="bg2">
                    <a:lumMod val="50000"/>
                  </a:schemeClr>
                </a:solidFill>
                <a:latin typeface="Century Gothic" pitchFamily="34" charset="0"/>
                <a:hlinkClick r:id="rId2"/>
              </a:rPr>
              <a:t>§ 49 JN</a:t>
            </a:r>
            <a:r>
              <a:rPr lang="de-DE" sz="3200" dirty="0">
                <a:solidFill>
                  <a:schemeClr val="bg2">
                    <a:lumMod val="50000"/>
                  </a:schemeClr>
                </a:solidFill>
                <a:latin typeface="Century Gothic" pitchFamily="34" charset="0"/>
              </a:rPr>
              <a:t>): </a:t>
            </a:r>
          </a:p>
          <a:p>
            <a:pPr>
              <a:buFont typeface="Arial" panose="020B0604020202020204" pitchFamily="34" charset="0"/>
              <a:buChar char="•"/>
            </a:pPr>
            <a:r>
              <a:rPr lang="de-DE" sz="2400" dirty="0">
                <a:solidFill>
                  <a:schemeClr val="bg2">
                    <a:lumMod val="50000"/>
                  </a:schemeClr>
                </a:solidFill>
                <a:latin typeface="Century Gothic" pitchFamily="34" charset="0"/>
              </a:rPr>
              <a:t>Streitwert bis 15.000; und </a:t>
            </a:r>
          </a:p>
          <a:p>
            <a:pPr>
              <a:buFont typeface="Arial" panose="020B0604020202020204" pitchFamily="34" charset="0"/>
              <a:buChar char="•"/>
            </a:pPr>
            <a:r>
              <a:rPr lang="de-DE" sz="2400" dirty="0">
                <a:solidFill>
                  <a:schemeClr val="bg2">
                    <a:lumMod val="50000"/>
                  </a:schemeClr>
                </a:solidFill>
                <a:latin typeface="Century Gothic" pitchFamily="34" charset="0"/>
              </a:rPr>
              <a:t>unabhängig vom Streitwert für bestimmte Arten von Rechtssachen (v.a. familien- und mietrechtliche Angelegenheiten)</a:t>
            </a:r>
          </a:p>
          <a:p>
            <a:pPr>
              <a:buFont typeface="Arial" panose="020B0604020202020204" pitchFamily="34" charset="0"/>
              <a:buChar char="•"/>
            </a:pPr>
            <a:endParaRPr lang="de-DE" sz="2400" dirty="0">
              <a:solidFill>
                <a:schemeClr val="bg2">
                  <a:lumMod val="50000"/>
                </a:schemeClr>
              </a:solidFill>
              <a:latin typeface="Century Gothic" pitchFamily="34" charset="0"/>
            </a:endParaRPr>
          </a:p>
          <a:p>
            <a:pPr marL="0" indent="0">
              <a:buNone/>
            </a:pPr>
            <a:endParaRPr lang="de-DE" sz="900" dirty="0">
              <a:solidFill>
                <a:schemeClr val="bg2">
                  <a:lumMod val="50000"/>
                </a:schemeClr>
              </a:solidFill>
              <a:latin typeface="Century Gothic" pitchFamily="34" charset="0"/>
            </a:endParaRPr>
          </a:p>
          <a:p>
            <a:pPr marL="0" indent="0">
              <a:buNone/>
            </a:pPr>
            <a:r>
              <a:rPr lang="de-DE" sz="3200" dirty="0">
                <a:solidFill>
                  <a:schemeClr val="bg2">
                    <a:lumMod val="50000"/>
                  </a:schemeClr>
                </a:solidFill>
                <a:latin typeface="Century Gothic" pitchFamily="34" charset="0"/>
              </a:rPr>
              <a:t>Strafrecht (</a:t>
            </a:r>
            <a:r>
              <a:rPr lang="de-DE" sz="3200" dirty="0">
                <a:solidFill>
                  <a:schemeClr val="bg2">
                    <a:lumMod val="50000"/>
                  </a:schemeClr>
                </a:solidFill>
                <a:latin typeface="Century Gothic" pitchFamily="34" charset="0"/>
                <a:hlinkClick r:id="rId3"/>
              </a:rPr>
              <a:t>§ 30 StPO</a:t>
            </a:r>
            <a:r>
              <a:rPr lang="de-DE" sz="3200" dirty="0">
                <a:solidFill>
                  <a:schemeClr val="bg2">
                    <a:lumMod val="50000"/>
                  </a:schemeClr>
                </a:solidFill>
                <a:latin typeface="Century Gothic" pitchFamily="34" charset="0"/>
              </a:rPr>
              <a:t>)</a:t>
            </a:r>
            <a:r>
              <a:rPr lang="de-DE" sz="2800" dirty="0">
                <a:solidFill>
                  <a:schemeClr val="bg2">
                    <a:lumMod val="50000"/>
                  </a:schemeClr>
                </a:solidFill>
                <a:latin typeface="Century Gothic" pitchFamily="34" charset="0"/>
              </a:rPr>
              <a:t>:</a:t>
            </a:r>
          </a:p>
          <a:p>
            <a:pPr>
              <a:buFont typeface="Arial" panose="020B0604020202020204" pitchFamily="34" charset="0"/>
              <a:buChar char="•"/>
            </a:pPr>
            <a:r>
              <a:rPr lang="de-DE" sz="2400" dirty="0">
                <a:solidFill>
                  <a:schemeClr val="bg2">
                    <a:lumMod val="50000"/>
                  </a:schemeClr>
                </a:solidFill>
                <a:latin typeface="Century Gothic" pitchFamily="34" charset="0"/>
              </a:rPr>
              <a:t>Vergehen mit Androhung von reiner Geldstrafe oder Freiheitsstrafe von bis zu einem Jahr mit Ausnahmen</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86320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340768"/>
            <a:ext cx="7362000" cy="5256584"/>
          </a:xfrm>
        </p:spPr>
        <p:txBody>
          <a:bodyPr/>
          <a:lstStyle/>
          <a:p>
            <a:pPr algn="ctr">
              <a:buNone/>
            </a:pPr>
            <a:r>
              <a:rPr lang="de-DE" sz="3200" dirty="0">
                <a:solidFill>
                  <a:srgbClr val="FF0D8C"/>
                </a:solidFill>
                <a:latin typeface="Century Gothic" pitchFamily="34" charset="0"/>
              </a:rPr>
              <a:t>Landesgericht</a:t>
            </a:r>
          </a:p>
          <a:p>
            <a:pPr>
              <a:buNone/>
            </a:pPr>
            <a:endParaRPr lang="de-DE" sz="3200" dirty="0">
              <a:solidFill>
                <a:schemeClr val="bg2">
                  <a:lumMod val="50000"/>
                </a:schemeClr>
              </a:solidFill>
              <a:latin typeface="Century Gothic" pitchFamily="34" charset="0"/>
            </a:endParaRPr>
          </a:p>
          <a:p>
            <a:pPr>
              <a:buNone/>
            </a:pPr>
            <a:r>
              <a:rPr lang="de-DE" sz="3200" dirty="0">
                <a:solidFill>
                  <a:schemeClr val="bg2">
                    <a:lumMod val="50000"/>
                  </a:schemeClr>
                </a:solidFill>
                <a:latin typeface="Century Gothic" pitchFamily="34" charset="0"/>
              </a:rPr>
              <a:t>als erste Instanz:</a:t>
            </a:r>
          </a:p>
          <a:p>
            <a:pPr>
              <a:buFont typeface="Arial" panose="020B0604020202020204" pitchFamily="34" charset="0"/>
              <a:buChar char="•"/>
            </a:pPr>
            <a:r>
              <a:rPr lang="de-DE" sz="2400" dirty="0">
                <a:solidFill>
                  <a:schemeClr val="bg2">
                    <a:lumMod val="50000"/>
                  </a:schemeClr>
                </a:solidFill>
                <a:latin typeface="Century Gothic" pitchFamily="34" charset="0"/>
              </a:rPr>
              <a:t>alles, wofür Bezirksgerichte nicht zuständig sind</a:t>
            </a:r>
          </a:p>
          <a:p>
            <a:pPr>
              <a:buFont typeface="Arial" panose="020B0604020202020204" pitchFamily="34" charset="0"/>
              <a:buChar char="•"/>
            </a:pPr>
            <a:endParaRPr lang="de-DE" sz="2400" dirty="0">
              <a:solidFill>
                <a:schemeClr val="bg2">
                  <a:lumMod val="50000"/>
                </a:schemeClr>
              </a:solidFill>
              <a:latin typeface="Century Gothic" pitchFamily="34" charset="0"/>
            </a:endParaRPr>
          </a:p>
          <a:p>
            <a:pPr marL="0" indent="0">
              <a:buNone/>
            </a:pPr>
            <a:endParaRPr lang="de-DE" sz="900" dirty="0">
              <a:solidFill>
                <a:schemeClr val="bg2">
                  <a:lumMod val="50000"/>
                </a:schemeClr>
              </a:solidFill>
              <a:latin typeface="Century Gothic" pitchFamily="34" charset="0"/>
            </a:endParaRPr>
          </a:p>
          <a:p>
            <a:pPr>
              <a:buNone/>
            </a:pPr>
            <a:r>
              <a:rPr lang="de-DE" sz="3200" dirty="0">
                <a:solidFill>
                  <a:schemeClr val="bg2">
                    <a:lumMod val="50000"/>
                  </a:schemeClr>
                </a:solidFill>
                <a:latin typeface="Century Gothic" pitchFamily="34" charset="0"/>
              </a:rPr>
              <a:t>als zweite Instanz:</a:t>
            </a:r>
          </a:p>
          <a:p>
            <a:pPr>
              <a:buFont typeface="Arial" panose="020B0604020202020204" pitchFamily="34" charset="0"/>
              <a:buChar char="•"/>
            </a:pPr>
            <a:r>
              <a:rPr lang="de-DE" sz="2400" dirty="0">
                <a:solidFill>
                  <a:schemeClr val="bg2">
                    <a:lumMod val="50000"/>
                  </a:schemeClr>
                </a:solidFill>
                <a:latin typeface="Century Gothic" pitchFamily="34" charset="0"/>
              </a:rPr>
              <a:t>Rechtsmittel gegen Entscheidungen der Bezirksgerichte</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8"/>
                </a:solidFill>
                <a:latin typeface="Century Gothic" pitchFamily="34" charset="0"/>
                <a:ea typeface="Verdana" pitchFamily="34" charset="0"/>
                <a:cs typeface="Verdana" pitchFamily="34" charset="0"/>
              </a:rPr>
              <a:t>a </a:t>
            </a:r>
            <a:r>
              <a:rPr lang="de-DE" sz="1400" dirty="0" err="1">
                <a:solidFill>
                  <a:srgbClr val="E20078"/>
                </a:solidFill>
                <a:latin typeface="Century Gothic" pitchFamily="34" charset="0"/>
                <a:ea typeface="Verdana" pitchFamily="34" charset="0"/>
                <a:cs typeface="Verdana" pitchFamily="34" charset="0"/>
              </a:rPr>
              <a:t>holistic</a:t>
            </a:r>
            <a:r>
              <a:rPr lang="de-DE" sz="1400" dirty="0">
                <a:solidFill>
                  <a:srgbClr val="E20078"/>
                </a:solidFill>
                <a:latin typeface="Century Gothic" pitchFamily="34" charset="0"/>
                <a:ea typeface="Verdana" pitchFamily="34" charset="0"/>
                <a:cs typeface="Verdana" pitchFamily="34" charset="0"/>
              </a:rPr>
              <a:t> </a:t>
            </a:r>
            <a:r>
              <a:rPr lang="de-DE" sz="1400" dirty="0" err="1">
                <a:solidFill>
                  <a:srgbClr val="E20078"/>
                </a:solidFill>
                <a:latin typeface="Century Gothic" pitchFamily="34" charset="0"/>
                <a:ea typeface="Verdana" pitchFamily="34" charset="0"/>
                <a:cs typeface="Verdana" pitchFamily="34" charset="0"/>
              </a:rPr>
              <a:t>concept</a:t>
            </a:r>
            <a:endParaRPr lang="de-AT" sz="1400" dirty="0" err="1">
              <a:solidFill>
                <a:srgbClr val="E20078"/>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 </a:t>
            </a:r>
            <a:r>
              <a:rPr lang="de-DE" sz="800" dirty="0" err="1">
                <a:latin typeface="Century Gothic" pitchFamily="34" charset="0"/>
              </a:rPr>
              <a:t>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765825950"/>
      </p:ext>
    </p:extLst>
  </p:cSld>
  <p:clrMapOvr>
    <a:masterClrMapping/>
  </p:clrMapOvr>
</p:sld>
</file>

<file path=ppt/theme/theme1.xml><?xml version="1.0" encoding="utf-8"?>
<a:theme xmlns:a="http://schemas.openxmlformats.org/drawingml/2006/main" name="schoenherr_ PP-Vorlage (2)">
  <a:themeElements>
    <a:clrScheme name="Schoenherr">
      <a:dk1>
        <a:srgbClr val="535455"/>
      </a:dk1>
      <a:lt1>
        <a:srgbClr val="FFFFFF"/>
      </a:lt1>
      <a:dk2>
        <a:srgbClr val="878889"/>
      </a:dk2>
      <a:lt2>
        <a:srgbClr val="C4C4C5"/>
      </a:lt2>
      <a:accent1>
        <a:srgbClr val="E2007A"/>
      </a:accent1>
      <a:accent2>
        <a:srgbClr val="60B9B4"/>
      </a:accent2>
      <a:accent3>
        <a:srgbClr val="5E9BCB"/>
      </a:accent3>
      <a:accent4>
        <a:srgbClr val="6E6EA0"/>
      </a:accent4>
      <a:accent5>
        <a:srgbClr val="EF8C11"/>
      </a:accent5>
      <a:accent6>
        <a:srgbClr val="F9E61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aster new">
  <a:themeElements>
    <a:clrScheme name="Custom 4">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hoenherr_power point template 2010.pptx" id="{5E97FA53-FC03-43B5-A843-2ABEB9610768}" vid="{CD924513-37D7-41EE-83ED-533701D80777}"/>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5.xml><?xml version="1.0" encoding="utf-8"?>
<properties xmlns="http://www.imanage.com/work/xmlschema">
  <documentid>MANDATES!22920282.1</documentid>
  <senderid>VPLISCHKE</senderid>
  <senderemail>V.HAUER@SCHOENHERR.EU</senderemail>
  <lastmodified>2024-10-20T19:25:07.0000000+02:00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 ma:contentTypeID="0x01010005C5515F8A3D694AAF47DDE51EBA6D780078DB11D1ECE0314C845213B4C5FFA4D8" ma:contentTypeVersion="18" ma:contentTypeDescription="presentation material from seminars and conferences." ma:contentTypeScope="" ma:versionID="5bd2e6dcc6d33036e9a7896b23e6091d">
  <xsd:schema xmlns:xsd="http://www.w3.org/2001/XMLSchema" xmlns:xs="http://www.w3.org/2001/XMLSchema" xmlns:p="http://schemas.microsoft.com/office/2006/metadata/properties" xmlns:ns2="4a7e0eb4-440a-491f-8d3d-6e2819bd8001" targetNamespace="http://schemas.microsoft.com/office/2006/metadata/properties" ma:root="true" ma:fieldsID="a8b6f75cd66eaf650125d1bdae2ac926" ns2:_="">
    <xsd:import namespace="4a7e0eb4-440a-491f-8d3d-6e2819bd8001"/>
    <xsd:element name="properties">
      <xsd:complexType>
        <xsd:sequence>
          <xsd:element name="documentManagement">
            <xsd:complexType>
              <xsd:all>
                <xsd:element ref="ns2:Contributors" minOccurs="0"/>
                <xsd:element ref="ns2:_dlc_DocIdPersistId" minOccurs="0"/>
                <xsd:element ref="ns2:TaxCatchAll" minOccurs="0"/>
                <xsd:element ref="ns2:TaxCatchAllLabel" minOccurs="0"/>
                <xsd:element ref="ns2:OfficesTaxHTField0" minOccurs="0"/>
                <xsd:element ref="ns2:IndustriesTaxHTField0" minOccurs="0"/>
                <xsd:element ref="ns2:_dlc_DocId" minOccurs="0"/>
                <xsd:element ref="ns2:Practice_x0020_AreaTaxHTField0" minOccurs="0"/>
                <xsd:element ref="ns2:_dlc_DocIdUrl" minOccurs="0"/>
                <xsd:element ref="ns2:Region_x002F_Coun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e0eb4-440a-491f-8d3d-6e2819bd8001" elementFormDefault="qualified">
    <xsd:import namespace="http://schemas.microsoft.com/office/2006/documentManagement/types"/>
    <xsd:import namespace="http://schemas.microsoft.com/office/infopath/2007/PartnerControls"/>
    <xsd:element name="Contributors" ma:index="2" nillable="true" ma:displayName="Contributors" ma:description="Please state the names of all schoenherr lawyers that were involved in the creation of the document. In case the document has NOT been created by schoenherr, please name the law firm that created this document; if the author is unknown, please state &quot;unknown&quot;." ma:list="UserInfo" ma:SharePointGroup="0" ma:internalName="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d9fad35a-d94f-4f8b-a0ca-51dafe3c256e}" ma:internalName="TaxCatchAll" ma:showField="CatchAllData"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fad35a-d94f-4f8b-a0ca-51dafe3c256e}" ma:internalName="TaxCatchAllLabel" ma:readOnly="true" ma:showField="CatchAllDataLabel"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OfficesTaxHTField0" ma:index="15" nillable="true" ma:taxonomy="true" ma:internalName="OfficesTaxHTField0" ma:taxonomyFieldName="Offices" ma:displayName="Offices" ma:default="" ma:fieldId="{a87d0103-ed41-4edb-8cfe-bc96ba135cb8}" ma:taxonomyMulti="true" ma:sspId="decdeebf-32cb-4fec-ab8a-16ed6fe4e4d3" ma:termSetId="97aa3498-bedf-4bef-aa72-593da3f6a2f3" ma:anchorId="00000000-0000-0000-0000-000000000000" ma:open="false" ma:isKeyword="false">
      <xsd:complexType>
        <xsd:sequence>
          <xsd:element ref="pc:Terms" minOccurs="0" maxOccurs="1"/>
        </xsd:sequence>
      </xsd:complexType>
    </xsd:element>
    <xsd:element name="IndustriesTaxHTField0" ma:index="17" nillable="true" ma:taxonomy="true" ma:internalName="IndustriesTaxHTField0" ma:taxonomyFieldName="Industries" ma:displayName="Industries" ma:default="" ma:fieldId="{705726b8-6530-49fa-9812-c69945fd243b}" ma:taxonomyMulti="true" ma:sspId="decdeebf-32cb-4fec-ab8a-16ed6fe4e4d3" ma:termSetId="97704804-7554-4299-9134-6fba641b8370"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ractice_x0020_AreaTaxHTField0" ma:index="19" nillable="true" ma:taxonomy="true" ma:internalName="Practice_x0020_AreaTaxHTField0" ma:taxonomyFieldName="Practice_x0020_Area" ma:displayName="Practice Area" ma:default="" ma:fieldId="{a64ad1b0-c308-43a7-87d0-1c2e75016867}" ma:taxonomyMulti="true" ma:sspId="decdeebf-32cb-4fec-ab8a-16ed6fe4e4d3" ma:termSetId="7d6e0bcd-bc8e-4c13-b454-9fca58900acf" ma:anchorId="00000000-0000-0000-0000-000000000000" ma:open="false" ma:isKeyword="false">
      <xsd:complexType>
        <xsd:sequence>
          <xsd:element ref="pc:Terms" minOccurs="0" maxOccurs="1"/>
        </xsd:sequence>
      </xsd:complex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Region_x002F_CountryTaxHTField0" ma:index="21" nillable="true" ma:taxonomy="true" ma:internalName="Region_x002F_CountryTaxHTField0" ma:taxonomyFieldName="Region_x002F_Country" ma:displayName="Region/Country" ma:default="" ma:fieldId="{8e1334ae-7b4c-4763-b454-b49ff9629667}" ma:taxonomyMulti="true" ma:sspId="decdeebf-32cb-4fec-ab8a-16ed6fe4e4d3" ma:termSetId="f3ad0520-c036-4645-8c0e-2effb34e37f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a7e0eb4-440a-491f-8d3d-6e2819bd8001">SCHI2-54-1350</_dlc_DocId>
    <_dlc_DocIdUrl xmlns="4a7e0eb4-440a-491f-8d3d-6e2819bd8001">
      <Url>http://satviesp02/BusinessSupport/Marketing/_layouts/DocIdRedir.aspx?ID=SCHI2-54-1350</Url>
      <Description>SCHI2-54-1350</Description>
    </_dlc_DocIdUrl>
    <OfficesTaxHTField0 xmlns="4a7e0eb4-440a-491f-8d3d-6e2819bd8001">
      <Terms xmlns="http://schemas.microsoft.com/office/infopath/2007/PartnerControls"/>
    </OfficesTaxHTField0>
    <Contributors xmlns="4a7e0eb4-440a-491f-8d3d-6e2819bd8001">
      <UserInfo>
        <DisplayName/>
        <AccountId xsi:nil="true"/>
        <AccountType/>
      </UserInfo>
    </Contributors>
    <TaxCatchAll xmlns="4a7e0eb4-440a-491f-8d3d-6e2819bd8001"/>
    <Region_x002F_CountryTaxHTField0 xmlns="4a7e0eb4-440a-491f-8d3d-6e2819bd8001">
      <Terms xmlns="http://schemas.microsoft.com/office/infopath/2007/PartnerControls"/>
    </Region_x002F_CountryTaxHTField0>
    <IndustriesTaxHTField0 xmlns="4a7e0eb4-440a-491f-8d3d-6e2819bd8001">
      <Terms xmlns="http://schemas.microsoft.com/office/infopath/2007/PartnerControls"/>
    </IndustriesTaxHTField0>
    <Practice_x0020_AreaTaxHTField0 xmlns="4a7e0eb4-440a-491f-8d3d-6e2819bd8001">
      <Terms xmlns="http://schemas.microsoft.com/office/infopath/2007/PartnerControls"/>
    </Practice_x0020_AreaTaxHTField0>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9/9/2010 11:26:33 AM</Data>
    <Filter/>
  </Receiver>
</spe:Receivers>
</file>

<file path=customXml/itemProps1.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2.xml><?xml version="1.0" encoding="utf-8"?>
<ds:datastoreItem xmlns:ds="http://schemas.openxmlformats.org/officeDocument/2006/customXml" ds:itemID="{12315E04-A712-47D8-B663-03794FFAF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e0eb4-440a-491f-8d3d-6e2819bd8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41F150-7090-4ADE-B888-12398E823B54}">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a7e0eb4-440a-491f-8d3d-6e2819bd8001"/>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D3534BF9-C33E-4C86-B7C2-E470B07FC84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524</Words>
  <Application>Microsoft Office PowerPoint</Application>
  <PresentationFormat>On-screen Show (4:3)</PresentationFormat>
  <Paragraphs>154</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Century Gothic</vt:lpstr>
      <vt:lpstr>Swis721 LtEx BT</vt:lpstr>
      <vt:lpstr>Swiss 721 Light Extended BT</vt:lpstr>
      <vt:lpstr>Verdana</vt:lpstr>
      <vt:lpstr>Wingdings</vt:lpstr>
      <vt:lpstr>schoenherr_ PP-Vorlage (2)</vt:lpstr>
      <vt:lpstr>master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power point template</dc:title>
  <dc:creator/>
  <cp:lastModifiedBy/>
  <cp:revision>1</cp:revision>
  <dcterms:created xsi:type="dcterms:W3CDTF">2011-02-17T09:48:43Z</dcterms:created>
  <dcterms:modified xsi:type="dcterms:W3CDTF">2024-10-20T17:25:07Z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0x01010005C5515F8A3D694AAF47DDE51EBA6D780078DB11D1ECE0314C845213B4C5FFA4D8</vt:lpwstr>
  </property>
  <property fmtid="{D5CDD505-2E9C-101B-9397-08002B2CF9AE}" pid="3" name="_dlc_DocIdItemGuid">
    <vt:lpwstr>c5591772-7d23-4f84-b9a3-db6f8dd18c2f</vt:lpwstr>
  </property>
  <property fmtid="{D5CDD505-2E9C-101B-9397-08002B2CF9AE}" pid="4" name="Offices">
    <vt:lpwstr/>
  </property>
  <property fmtid="{D5CDD505-2E9C-101B-9397-08002B2CF9AE}" pid="5" name="Practice Groups">
    <vt:lpwstr/>
  </property>
  <property fmtid="{D5CDD505-2E9C-101B-9397-08002B2CF9AE}" pid="6" name="Practice Area">
    <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WS_Ref">
    <vt:lpwstr>M11107031/1</vt:lpwstr>
  </property>
</Properties>
</file>