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6"/>
    <p:sldMasterId id="2147483652" r:id="rId7"/>
  </p:sldMasterIdLst>
  <p:notesMasterIdLst>
    <p:notesMasterId r:id="rId19"/>
  </p:notesMasterIdLst>
  <p:handoutMasterIdLst>
    <p:handoutMasterId r:id="rId20"/>
  </p:handoutMasterIdLst>
  <p:sldIdLst>
    <p:sldId id="413" r:id="rId8"/>
    <p:sldId id="378" r:id="rId9"/>
    <p:sldId id="383" r:id="rId10"/>
    <p:sldId id="416" r:id="rId11"/>
    <p:sldId id="417" r:id="rId12"/>
    <p:sldId id="420" r:id="rId13"/>
    <p:sldId id="418" r:id="rId14"/>
    <p:sldId id="419" r:id="rId15"/>
    <p:sldId id="422" r:id="rId16"/>
    <p:sldId id="421" r:id="rId17"/>
    <p:sldId id="414" r:id="rId18"/>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7A"/>
    <a:srgbClr val="E20078"/>
    <a:srgbClr val="FF0D8C"/>
    <a:srgbClr val="404142"/>
    <a:srgbClr val="535455"/>
    <a:srgbClr val="43525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1" autoAdjust="0"/>
    <p:restoredTop sz="94660"/>
  </p:normalViewPr>
  <p:slideViewPr>
    <p:cSldViewPr>
      <p:cViewPr varScale="1">
        <p:scale>
          <a:sx n="114" d="100"/>
          <a:sy n="114" d="100"/>
        </p:scale>
        <p:origin x="1018"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180" y="-84"/>
      </p:cViewPr>
      <p:guideLst>
        <p:guide orient="horz" pos="3127"/>
        <p:guide pos="2101"/>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xml" Id="rId8" /><Relationship Type="http://schemas.openxmlformats.org/officeDocument/2006/relationships/slide" Target="slides/slide6.xml" Id="rId13" /><Relationship Type="http://schemas.openxmlformats.org/officeDocument/2006/relationships/slide" Target="slides/slide11.xml" Id="rId18" /><Relationship Type="http://schemas.openxmlformats.org/officeDocument/2006/relationships/customXml" Target="../customXml/item3.xml" Id="rId3" /><Relationship Type="http://schemas.openxmlformats.org/officeDocument/2006/relationships/presProps" Target="presProps.xml" Id="rId21" /><Relationship Type="http://schemas.openxmlformats.org/officeDocument/2006/relationships/slideMaster" Target="slideMasters/slideMaster2.xml" Id="rId7" /><Relationship Type="http://schemas.openxmlformats.org/officeDocument/2006/relationships/slide" Target="slides/slide5.xml" Id="rId12" /><Relationship Type="http://schemas.openxmlformats.org/officeDocument/2006/relationships/slide" Target="slides/slide10.xml" Id="rId17" /><Relationship Type="http://schemas.openxmlformats.org/officeDocument/2006/relationships/customXml" Target="../customXml/item2.xml" Id="rId2" /><Relationship Type="http://schemas.openxmlformats.org/officeDocument/2006/relationships/slide" Target="slides/slide9.xml" Id="rId16" /><Relationship Type="http://schemas.openxmlformats.org/officeDocument/2006/relationships/handoutMaster" Target="handoutMasters/handoutMaster1.xml" Id="rId20" /><Relationship Type="http://schemas.openxmlformats.org/officeDocument/2006/relationships/customXml" Target="../customXml/item1.xml" Id="rId1" /><Relationship Type="http://schemas.openxmlformats.org/officeDocument/2006/relationships/slideMaster" Target="slideMasters/slideMaster1.xml" Id="rId6" /><Relationship Type="http://schemas.openxmlformats.org/officeDocument/2006/relationships/slide" Target="slides/slide4.xml" Id="rId11" /><Relationship Type="http://schemas.openxmlformats.org/officeDocument/2006/relationships/tableStyles" Target="tableStyles.xml" Id="rId24" /><Relationship Type="http://schemas.openxmlformats.org/officeDocument/2006/relationships/customXml" Target="../customXml/item5.xml" Id="rId5" /><Relationship Type="http://schemas.openxmlformats.org/officeDocument/2006/relationships/slide" Target="slides/slide8.xml" Id="rId15" /><Relationship Type="http://schemas.openxmlformats.org/officeDocument/2006/relationships/theme" Target="theme/theme1.xml" Id="rId23" /><Relationship Type="http://schemas.openxmlformats.org/officeDocument/2006/relationships/slide" Target="slides/slide3.xml" Id="rId10" /><Relationship Type="http://schemas.openxmlformats.org/officeDocument/2006/relationships/notesMaster" Target="notesMasters/notesMaster1.xml" Id="rId19" /><Relationship Type="http://schemas.openxmlformats.org/officeDocument/2006/relationships/slide" Target="slides/slide2.xml" Id="rId9" /><Relationship Type="http://schemas.openxmlformats.org/officeDocument/2006/relationships/slide" Target="slides/slide7.xml" Id="rId14" /><Relationship Type="http://schemas.openxmlformats.org/officeDocument/2006/relationships/viewProps" Target="viewProps.xml" Id="rId22" /><Relationship Type="http://schemas.openxmlformats.org/officeDocument/2006/relationships/customXml" Target="/customXML/item6.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353B31C6-4121-4E84-8B64-401EC5DBA128}" type="datetimeFigureOut">
              <a:rPr lang="en-US" smtClean="0"/>
              <a:t>5/18/2026</a:t>
            </a:fld>
            <a:endParaRPr lang="en-US"/>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2B0B2E2D-3099-4967-A460-2489B629D73C}" type="slidenum">
              <a:rPr lang="en-US" smtClean="0"/>
              <a:t>‹#›</a:t>
            </a:fld>
            <a:endParaRPr lang="en-US"/>
          </a:p>
        </p:txBody>
      </p:sp>
    </p:spTree>
    <p:extLst>
      <p:ext uri="{BB962C8B-B14F-4D97-AF65-F5344CB8AC3E}">
        <p14:creationId xmlns:p14="http://schemas.microsoft.com/office/powerpoint/2010/main" val="1743798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6331"/>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777607" y="1"/>
            <a:ext cx="2889938" cy="496331"/>
          </a:xfrm>
          <a:prstGeom prst="rect">
            <a:avLst/>
          </a:prstGeom>
        </p:spPr>
        <p:txBody>
          <a:bodyPr vert="horz" lIns="91440" tIns="45720" rIns="91440" bIns="45720" rtlCol="0"/>
          <a:lstStyle>
            <a:lvl1pPr algn="r">
              <a:defRPr sz="1200"/>
            </a:lvl1pPr>
          </a:lstStyle>
          <a:p>
            <a:fld id="{67A030E3-3E0B-4521-88B4-8DC51F62562F}" type="datetimeFigureOut">
              <a:rPr lang="de-AT" smtClean="0"/>
              <a:pPr/>
              <a:t>18.05.2026</a:t>
            </a:fld>
            <a:endParaRPr lang="de-AT"/>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66909" y="4715153"/>
            <a:ext cx="5335270" cy="446698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28584"/>
            <a:ext cx="2889938" cy="496331"/>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777607" y="9428584"/>
            <a:ext cx="2889938" cy="496331"/>
          </a:xfrm>
          <a:prstGeom prst="rect">
            <a:avLst/>
          </a:prstGeom>
        </p:spPr>
        <p:txBody>
          <a:bodyPr vert="horz" lIns="91440" tIns="45720" rIns="91440" bIns="45720" rtlCol="0" anchor="b"/>
          <a:lstStyle>
            <a:lvl1pPr algn="r">
              <a:defRPr sz="1200"/>
            </a:lvl1pPr>
          </a:lstStyle>
          <a:p>
            <a:fld id="{62051EC7-84BF-4034-A1BB-FC6D1AE90B7D}" type="slidenum">
              <a:rPr lang="de-AT" smtClean="0"/>
              <a:pPr/>
              <a:t>‹#›</a:t>
            </a:fld>
            <a:endParaRPr lang="de-AT"/>
          </a:p>
        </p:txBody>
      </p:sp>
    </p:spTree>
    <p:extLst>
      <p:ext uri="{BB962C8B-B14F-4D97-AF65-F5344CB8AC3E}">
        <p14:creationId xmlns:p14="http://schemas.microsoft.com/office/powerpoint/2010/main" val="202091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0" y="2690255"/>
            <a:ext cx="9144000" cy="378705"/>
          </a:xfrm>
          <a:prstGeom prst="rect">
            <a:avLst/>
          </a:prstGeom>
        </p:spPr>
        <p:txBody>
          <a:bodyPr/>
          <a:lstStyle>
            <a:lvl1pPr algn="ctr">
              <a:lnSpc>
                <a:spcPct val="70000"/>
              </a:lnSpc>
              <a:defRPr sz="4000" baseline="0">
                <a:solidFill>
                  <a:srgbClr val="E20078"/>
                </a:solidFill>
              </a:defRPr>
            </a:lvl1pPr>
          </a:lstStyle>
          <a:p>
            <a:br>
              <a:rPr lang="de-DE" dirty="0"/>
            </a:br>
            <a:r>
              <a:rPr lang="de-DE" dirty="0"/>
              <a:t>a </a:t>
            </a:r>
            <a:r>
              <a:rPr lang="de-DE" dirty="0" err="1"/>
              <a:t>holistic</a:t>
            </a:r>
            <a:r>
              <a:rPr lang="de-DE" dirty="0"/>
              <a:t> </a:t>
            </a:r>
            <a:r>
              <a:rPr lang="de-DE" dirty="0" err="1"/>
              <a:t>concept</a:t>
            </a:r>
            <a:endParaRPr lang="de-AT" dirty="0"/>
          </a:p>
        </p:txBody>
      </p:sp>
      <p:sp>
        <p:nvSpPr>
          <p:cNvPr id="16" name="Inhaltsplatzhalter 15"/>
          <p:cNvSpPr>
            <a:spLocks noGrp="1"/>
          </p:cNvSpPr>
          <p:nvPr>
            <p:ph sz="quarter" idx="10"/>
          </p:nvPr>
        </p:nvSpPr>
        <p:spPr>
          <a:xfrm>
            <a:off x="0" y="3068960"/>
            <a:ext cx="9144000" cy="432048"/>
          </a:xfrm>
          <a:prstGeom prst="rect">
            <a:avLst/>
          </a:prstGeom>
        </p:spPr>
        <p:txBody>
          <a:bodyPr vert="horz"/>
          <a:lstStyle>
            <a:lvl1pPr marL="0" indent="0" algn="ctr">
              <a:buNone/>
              <a:defRPr lang="de-DE" sz="4000" kern="1200" dirty="0">
                <a:solidFill>
                  <a:schemeClr val="bg1"/>
                </a:solidFill>
                <a:latin typeface="Swis721 LtEx BT" pitchFamily="34" charset="0"/>
                <a:ea typeface="+mj-ea"/>
                <a:cs typeface="+mj-cs"/>
              </a:defRPr>
            </a:lvl1pPr>
          </a:lstStyle>
          <a:p>
            <a:pPr lvl="0"/>
            <a:endParaRPr lang="de-DE"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50D42-C9CD-4801-B293-61D1F53EC57E}" type="datetimeFigureOut">
              <a:rPr lang="de-DE" smtClean="0">
                <a:solidFill>
                  <a:prstClr val="black">
                    <a:tint val="75000"/>
                  </a:prstClr>
                </a:solidFill>
              </a:rPr>
              <a:pPr/>
              <a:t>18.05.2026</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71217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solidFill>
                  <a:prstClr val="black">
                    <a:tint val="75000"/>
                  </a:prstClr>
                </a:solidFill>
              </a:rPr>
              <a:pPr/>
              <a:t>18.05.2026</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55130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solidFill>
                  <a:prstClr val="black">
                    <a:tint val="75000"/>
                  </a:prstClr>
                </a:solidFill>
              </a:rPr>
              <a:pPr/>
              <a:t>18.05.2026</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09506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solidFill>
                  <a:prstClr val="black">
                    <a:tint val="75000"/>
                  </a:prstClr>
                </a:solidFill>
              </a:rPr>
              <a:pPr/>
              <a:t>18.05.2026</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25682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 durch Klicken hinzufügen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solidFill>
                  <a:prstClr val="black">
                    <a:tint val="75000"/>
                  </a:prstClr>
                </a:solidFill>
              </a:rPr>
              <a:pPr/>
              <a:t>18.05.2026</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839548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0" y="2690255"/>
            <a:ext cx="9144000" cy="378705"/>
          </a:xfrm>
          <a:prstGeom prst="rect">
            <a:avLst/>
          </a:prstGeom>
        </p:spPr>
        <p:txBody>
          <a:bodyPr/>
          <a:lstStyle>
            <a:lvl1pPr algn="ctr">
              <a:lnSpc>
                <a:spcPct val="70000"/>
              </a:lnSpc>
              <a:defRPr sz="4000" baseline="0">
                <a:solidFill>
                  <a:srgbClr val="E20078"/>
                </a:solidFill>
              </a:defRPr>
            </a:lvl1pPr>
          </a:lstStyle>
          <a:p>
            <a:br>
              <a:rPr lang="de-DE" dirty="0"/>
            </a:br>
            <a:r>
              <a:rPr lang="de-DE" dirty="0"/>
              <a:t>a </a:t>
            </a:r>
            <a:r>
              <a:rPr lang="de-DE" dirty="0" err="1"/>
              <a:t>holistic</a:t>
            </a:r>
            <a:r>
              <a:rPr lang="de-DE" dirty="0"/>
              <a:t> </a:t>
            </a:r>
            <a:r>
              <a:rPr lang="de-DE" dirty="0" err="1"/>
              <a:t>concept</a:t>
            </a:r>
            <a:endParaRPr lang="de-AT" dirty="0"/>
          </a:p>
        </p:txBody>
      </p:sp>
      <p:sp>
        <p:nvSpPr>
          <p:cNvPr id="16" name="Inhaltsplatzhalter 15"/>
          <p:cNvSpPr>
            <a:spLocks noGrp="1"/>
          </p:cNvSpPr>
          <p:nvPr>
            <p:ph sz="quarter" idx="10"/>
          </p:nvPr>
        </p:nvSpPr>
        <p:spPr>
          <a:xfrm>
            <a:off x="0" y="3068960"/>
            <a:ext cx="9144000" cy="432048"/>
          </a:xfrm>
          <a:prstGeom prst="rect">
            <a:avLst/>
          </a:prstGeom>
        </p:spPr>
        <p:txBody>
          <a:bodyPr vert="horz"/>
          <a:lstStyle>
            <a:lvl1pPr marL="0" indent="0" algn="ctr">
              <a:buNone/>
              <a:defRPr lang="de-DE" sz="4000" kern="1200" dirty="0">
                <a:solidFill>
                  <a:schemeClr val="bg1"/>
                </a:solidFill>
                <a:latin typeface="Swis721 LtEx BT" pitchFamily="34" charset="0"/>
                <a:ea typeface="+mj-ea"/>
                <a:cs typeface="+mj-cs"/>
              </a:defRPr>
            </a:lvl1pPr>
          </a:lstStyle>
          <a:p>
            <a:pPr lvl="0"/>
            <a:endParaRPr lang="de-DE" dirty="0"/>
          </a:p>
        </p:txBody>
      </p:sp>
    </p:spTree>
    <p:extLst>
      <p:ext uri="{BB962C8B-B14F-4D97-AF65-F5344CB8AC3E}">
        <p14:creationId xmlns:p14="http://schemas.microsoft.com/office/powerpoint/2010/main" val="25557695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 - SUBHEADLINE">
    <p:spTree>
      <p:nvGrpSpPr>
        <p:cNvPr id="1" name=""/>
        <p:cNvGrpSpPr/>
        <p:nvPr/>
      </p:nvGrpSpPr>
      <p:grpSpPr>
        <a:xfrm>
          <a:off x="0" y="0"/>
          <a:ext cx="0" cy="0"/>
          <a:chOff x="0" y="0"/>
          <a:chExt cx="0" cy="0"/>
        </a:xfrm>
      </p:grpSpPr>
      <p:sp>
        <p:nvSpPr>
          <p:cNvPr id="20" name="Inhaltsplatzhalter 19"/>
          <p:cNvSpPr>
            <a:spLocks noGrp="1"/>
          </p:cNvSpPr>
          <p:nvPr>
            <p:ph sz="quarter" idx="12" hasCustomPrompt="1"/>
          </p:nvPr>
        </p:nvSpPr>
        <p:spPr>
          <a:xfrm>
            <a:off x="900558" y="908720"/>
            <a:ext cx="7415858" cy="431800"/>
          </a:xfrm>
          <a:prstGeom prst="rect">
            <a:avLst/>
          </a:prstGeom>
        </p:spPr>
        <p:txBody>
          <a:bodyPr vert="horz"/>
          <a:lstStyle>
            <a:lvl1pPr marL="0" indent="0">
              <a:buNone/>
              <a:defRPr sz="2200" baseline="0">
                <a:solidFill>
                  <a:srgbClr val="E20078"/>
                </a:solidFill>
                <a:latin typeface="Swiss 721 Light Extended BT"/>
                <a:cs typeface="Swiss 721 Light Extended BT"/>
              </a:defRPr>
            </a:lvl1pPr>
          </a:lstStyle>
          <a:p>
            <a:pPr lvl="0"/>
            <a:r>
              <a:rPr lang="de-DE" dirty="0" err="1"/>
              <a:t>subtitle</a:t>
            </a:r>
            <a:endParaRPr lang="de-DE" dirty="0"/>
          </a:p>
        </p:txBody>
      </p:sp>
      <p:sp>
        <p:nvSpPr>
          <p:cNvPr id="6" name="Inhaltsplatzhalter 2"/>
          <p:cNvSpPr>
            <a:spLocks noGrp="1"/>
          </p:cNvSpPr>
          <p:nvPr>
            <p:ph idx="11"/>
          </p:nvPr>
        </p:nvSpPr>
        <p:spPr>
          <a:xfrm>
            <a:off x="899592" y="1628800"/>
            <a:ext cx="7447856" cy="3096344"/>
          </a:xfrm>
          <a:prstGeom prst="rect">
            <a:avLst/>
          </a:prstGeom>
        </p:spPr>
        <p:txBody>
          <a:bodyPr/>
          <a:lstStyle>
            <a:lvl1pPr marL="179388" indent="-179388">
              <a:spcBef>
                <a:spcPts val="0"/>
              </a:spcBef>
              <a:buFont typeface="Arial"/>
              <a:buChar char="•"/>
              <a:defRPr sz="1800">
                <a:solidFill>
                  <a:srgbClr val="000000"/>
                </a:solidFill>
              </a:defRPr>
            </a:lvl1pPr>
            <a:lvl2pPr marL="717550" indent="-285750">
              <a:spcBef>
                <a:spcPts val="0"/>
              </a:spcBef>
              <a:buFont typeface="Arial"/>
              <a:buChar char="•"/>
              <a:defRPr sz="1800">
                <a:solidFill>
                  <a:srgbClr val="000000"/>
                </a:solidFill>
              </a:defRPr>
            </a:lvl2pPr>
            <a:lvl3pPr marL="1143000" indent="-228600">
              <a:spcBef>
                <a:spcPts val="0"/>
              </a:spcBef>
              <a:buFont typeface="Arial"/>
              <a:buChar char="•"/>
              <a:defRPr>
                <a:solidFill>
                  <a:srgbClr val="000000"/>
                </a:solidFill>
              </a:defRPr>
            </a:lvl3pPr>
            <a:lvl4pPr marL="1600200" indent="-228600">
              <a:spcBef>
                <a:spcPts val="0"/>
              </a:spcBef>
              <a:buFont typeface="Arial"/>
              <a:buChar char="•"/>
              <a:defRPr>
                <a:solidFill>
                  <a:srgbClr val="000000"/>
                </a:solidFill>
              </a:defRPr>
            </a:lvl4pPr>
            <a:lvl5pPr marL="2057400" indent="-228600">
              <a:spcBef>
                <a:spcPts val="0"/>
              </a:spcBef>
              <a:buFont typeface="Arial"/>
              <a:buChar char="•"/>
              <a:defRPr>
                <a:solidFill>
                  <a:srgbClr val="000000"/>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feld 3"/>
          <p:cNvSpPr txBox="1"/>
          <p:nvPr userDrawn="1"/>
        </p:nvSpPr>
        <p:spPr>
          <a:xfrm>
            <a:off x="8028384" y="6305128"/>
            <a:ext cx="432048" cy="215444"/>
          </a:xfrm>
          <a:prstGeom prst="rect">
            <a:avLst/>
          </a:prstGeom>
          <a:noFill/>
        </p:spPr>
        <p:txBody>
          <a:bodyPr wrap="square" rtlCol="0">
            <a:spAutoFit/>
          </a:bodyPr>
          <a:lstStyle/>
          <a:p>
            <a:fld id="{04A5DB7E-8886-41D6-88AB-C722A9B26F1B}" type="slidenum">
              <a:rPr lang="de-DE" sz="800" smtClean="0">
                <a:solidFill>
                  <a:prstClr val="black"/>
                </a:solidFill>
                <a:latin typeface="Century Gothic" pitchFamily="34" charset="0"/>
              </a:rPr>
              <a:pPr/>
              <a:t>‹#›</a:t>
            </a:fld>
            <a:endParaRPr lang="de-AT" sz="800" dirty="0">
              <a:solidFill>
                <a:prstClr val="black"/>
              </a:solidFill>
              <a:latin typeface="Century Gothic" pitchFamily="34" charset="0"/>
            </a:endParaRPr>
          </a:p>
        </p:txBody>
      </p:sp>
    </p:spTree>
    <p:extLst>
      <p:ext uri="{BB962C8B-B14F-4D97-AF65-F5344CB8AC3E}">
        <p14:creationId xmlns:p14="http://schemas.microsoft.com/office/powerpoint/2010/main" val="572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 SUBHEADLINE">
    <p:spTree>
      <p:nvGrpSpPr>
        <p:cNvPr id="1" name=""/>
        <p:cNvGrpSpPr/>
        <p:nvPr/>
      </p:nvGrpSpPr>
      <p:grpSpPr>
        <a:xfrm>
          <a:off x="0" y="0"/>
          <a:ext cx="0" cy="0"/>
          <a:chOff x="0" y="0"/>
          <a:chExt cx="0" cy="0"/>
        </a:xfrm>
      </p:grpSpPr>
      <p:sp>
        <p:nvSpPr>
          <p:cNvPr id="20" name="Inhaltsplatzhalter 19"/>
          <p:cNvSpPr>
            <a:spLocks noGrp="1"/>
          </p:cNvSpPr>
          <p:nvPr>
            <p:ph sz="quarter" idx="12" hasCustomPrompt="1"/>
          </p:nvPr>
        </p:nvSpPr>
        <p:spPr>
          <a:xfrm>
            <a:off x="900558" y="908720"/>
            <a:ext cx="7415858" cy="431800"/>
          </a:xfrm>
          <a:prstGeom prst="rect">
            <a:avLst/>
          </a:prstGeom>
        </p:spPr>
        <p:txBody>
          <a:bodyPr vert="horz"/>
          <a:lstStyle>
            <a:lvl1pPr marL="0" indent="0">
              <a:buNone/>
              <a:defRPr sz="2200" baseline="0">
                <a:solidFill>
                  <a:srgbClr val="E20078"/>
                </a:solidFill>
                <a:latin typeface="Swiss 721 Light Extended BT"/>
                <a:cs typeface="Swiss 721 Light Extended BT"/>
              </a:defRPr>
            </a:lvl1pPr>
          </a:lstStyle>
          <a:p>
            <a:pPr lvl="0"/>
            <a:r>
              <a:rPr lang="de-DE" dirty="0" err="1"/>
              <a:t>subtitle</a:t>
            </a:r>
            <a:endParaRPr lang="de-DE" dirty="0"/>
          </a:p>
        </p:txBody>
      </p:sp>
      <p:sp>
        <p:nvSpPr>
          <p:cNvPr id="6" name="Inhaltsplatzhalter 2"/>
          <p:cNvSpPr>
            <a:spLocks noGrp="1"/>
          </p:cNvSpPr>
          <p:nvPr>
            <p:ph idx="11"/>
          </p:nvPr>
        </p:nvSpPr>
        <p:spPr>
          <a:xfrm>
            <a:off x="899592" y="1628800"/>
            <a:ext cx="7447856" cy="3096344"/>
          </a:xfrm>
          <a:prstGeom prst="rect">
            <a:avLst/>
          </a:prstGeom>
        </p:spPr>
        <p:txBody>
          <a:bodyPr/>
          <a:lstStyle>
            <a:lvl1pPr marL="179388" indent="-179388">
              <a:spcBef>
                <a:spcPts val="0"/>
              </a:spcBef>
              <a:buFont typeface="Arial"/>
              <a:buChar char="•"/>
              <a:defRPr sz="1800">
                <a:solidFill>
                  <a:srgbClr val="000000"/>
                </a:solidFill>
              </a:defRPr>
            </a:lvl1pPr>
            <a:lvl2pPr marL="717550" indent="-285750">
              <a:spcBef>
                <a:spcPts val="0"/>
              </a:spcBef>
              <a:buFont typeface="Arial"/>
              <a:buChar char="•"/>
              <a:defRPr sz="1800">
                <a:solidFill>
                  <a:srgbClr val="000000"/>
                </a:solidFill>
              </a:defRPr>
            </a:lvl2pPr>
            <a:lvl3pPr marL="1143000" indent="-228600">
              <a:spcBef>
                <a:spcPts val="0"/>
              </a:spcBef>
              <a:buFont typeface="Arial"/>
              <a:buChar char="•"/>
              <a:defRPr>
                <a:solidFill>
                  <a:srgbClr val="000000"/>
                </a:solidFill>
              </a:defRPr>
            </a:lvl3pPr>
            <a:lvl4pPr marL="1600200" indent="-228600">
              <a:spcBef>
                <a:spcPts val="0"/>
              </a:spcBef>
              <a:buFont typeface="Arial"/>
              <a:buChar char="•"/>
              <a:defRPr>
                <a:solidFill>
                  <a:srgbClr val="000000"/>
                </a:solidFill>
              </a:defRPr>
            </a:lvl4pPr>
            <a:lvl5pPr marL="2057400" indent="-228600">
              <a:spcBef>
                <a:spcPts val="0"/>
              </a:spcBef>
              <a:buFont typeface="Arial"/>
              <a:buChar char="•"/>
              <a:defRPr>
                <a:solidFill>
                  <a:srgbClr val="000000"/>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feld 3"/>
          <p:cNvSpPr txBox="1"/>
          <p:nvPr userDrawn="1"/>
        </p:nvSpPr>
        <p:spPr>
          <a:xfrm>
            <a:off x="8028384" y="6305128"/>
            <a:ext cx="432048" cy="215444"/>
          </a:xfrm>
          <a:prstGeom prst="rect">
            <a:avLst/>
          </a:prstGeom>
          <a:noFill/>
        </p:spPr>
        <p:txBody>
          <a:bodyPr wrap="square" rtlCol="0">
            <a:spAutoFit/>
          </a:bodyPr>
          <a:lstStyle/>
          <a:p>
            <a:fld id="{04A5DB7E-8886-41D6-88AB-C722A9B26F1B}" type="slidenum">
              <a:rPr lang="de-DE" sz="800" smtClean="0">
                <a:latin typeface="Century Gothic" pitchFamily="34" charset="0"/>
              </a:rPr>
              <a:pPr/>
              <a:t>‹#›</a:t>
            </a:fld>
            <a:endParaRPr lang="de-AT" sz="800" dirty="0">
              <a:latin typeface="Century Gothic"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 HEADLINE">
    <p:spTree>
      <p:nvGrpSpPr>
        <p:cNvPr id="1" name=""/>
        <p:cNvGrpSpPr/>
        <p:nvPr/>
      </p:nvGrpSpPr>
      <p:grpSpPr>
        <a:xfrm>
          <a:off x="0" y="0"/>
          <a:ext cx="0" cy="0"/>
          <a:chOff x="0" y="0"/>
          <a:chExt cx="0" cy="0"/>
        </a:xfrm>
      </p:grpSpPr>
      <p:pic>
        <p:nvPicPr>
          <p:cNvPr id="14" name="Bild 13" descr="map.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66" r="22859"/>
          <a:stretch/>
        </p:blipFill>
        <p:spPr>
          <a:xfrm>
            <a:off x="4283968" y="0"/>
            <a:ext cx="4860032" cy="4286563"/>
          </a:xfrm>
          <a:prstGeom prst="rect">
            <a:avLst/>
          </a:prstGeom>
        </p:spPr>
      </p:pic>
      <p:sp>
        <p:nvSpPr>
          <p:cNvPr id="9" name="Inhaltsplatzhalter 19"/>
          <p:cNvSpPr>
            <a:spLocks noGrp="1"/>
          </p:cNvSpPr>
          <p:nvPr>
            <p:ph sz="quarter" idx="12" hasCustomPrompt="1"/>
          </p:nvPr>
        </p:nvSpPr>
        <p:spPr>
          <a:xfrm>
            <a:off x="900558" y="908720"/>
            <a:ext cx="7415858" cy="431800"/>
          </a:xfrm>
          <a:prstGeom prst="rect">
            <a:avLst/>
          </a:prstGeom>
        </p:spPr>
        <p:txBody>
          <a:bodyPr vert="horz"/>
          <a:lstStyle>
            <a:lvl1pPr marL="0" indent="0">
              <a:buNone/>
              <a:defRPr sz="2200" baseline="0">
                <a:solidFill>
                  <a:srgbClr val="E20078"/>
                </a:solidFill>
                <a:latin typeface="Swiss 721 Light Extended BT"/>
                <a:cs typeface="Swiss 721 Light Extended BT"/>
              </a:defRPr>
            </a:lvl1pPr>
          </a:lstStyle>
          <a:p>
            <a:pPr lvl="0"/>
            <a:r>
              <a:rPr lang="de-DE" dirty="0" err="1"/>
              <a:t>subtitle</a:t>
            </a:r>
            <a:endParaRPr lang="de-DE" dirty="0"/>
          </a:p>
        </p:txBody>
      </p:sp>
      <p:sp>
        <p:nvSpPr>
          <p:cNvPr id="10" name="Inhaltsplatzhalter 2"/>
          <p:cNvSpPr>
            <a:spLocks noGrp="1"/>
          </p:cNvSpPr>
          <p:nvPr>
            <p:ph idx="11"/>
          </p:nvPr>
        </p:nvSpPr>
        <p:spPr>
          <a:xfrm>
            <a:off x="899592" y="1628800"/>
            <a:ext cx="7447856" cy="3096344"/>
          </a:xfrm>
          <a:prstGeom prst="rect">
            <a:avLst/>
          </a:prstGeom>
        </p:spPr>
        <p:txBody>
          <a:bodyPr/>
          <a:lstStyle>
            <a:lvl1pPr marL="179388" indent="-179388">
              <a:spcBef>
                <a:spcPts val="0"/>
              </a:spcBef>
              <a:buFont typeface="Arial"/>
              <a:buChar char="•"/>
              <a:defRPr sz="1800">
                <a:solidFill>
                  <a:srgbClr val="000000"/>
                </a:solidFill>
              </a:defRPr>
            </a:lvl1pPr>
            <a:lvl2pPr marL="717550" indent="-285750">
              <a:spcBef>
                <a:spcPts val="0"/>
              </a:spcBef>
              <a:buFont typeface="Arial"/>
              <a:buChar char="•"/>
              <a:defRPr sz="1800">
                <a:solidFill>
                  <a:srgbClr val="000000"/>
                </a:solidFill>
              </a:defRPr>
            </a:lvl2pPr>
            <a:lvl3pPr marL="1143000" indent="-228600">
              <a:spcBef>
                <a:spcPts val="0"/>
              </a:spcBef>
              <a:buFont typeface="Arial"/>
              <a:buChar char="•"/>
              <a:defRPr>
                <a:solidFill>
                  <a:srgbClr val="000000"/>
                </a:solidFill>
              </a:defRPr>
            </a:lvl3pPr>
            <a:lvl4pPr marL="1600200" indent="-228600">
              <a:spcBef>
                <a:spcPts val="0"/>
              </a:spcBef>
              <a:buFont typeface="Arial"/>
              <a:buChar char="•"/>
              <a:defRPr>
                <a:solidFill>
                  <a:srgbClr val="000000"/>
                </a:solidFill>
              </a:defRPr>
            </a:lvl4pPr>
            <a:lvl5pPr marL="2057400" indent="-228600">
              <a:spcBef>
                <a:spcPts val="0"/>
              </a:spcBef>
              <a:buFont typeface="Arial"/>
              <a:buChar char="•"/>
              <a:defRPr>
                <a:solidFill>
                  <a:srgbClr val="000000"/>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Textfeld 4"/>
          <p:cNvSpPr txBox="1"/>
          <p:nvPr userDrawn="1"/>
        </p:nvSpPr>
        <p:spPr>
          <a:xfrm>
            <a:off x="8028384" y="6305128"/>
            <a:ext cx="432048" cy="215444"/>
          </a:xfrm>
          <a:prstGeom prst="rect">
            <a:avLst/>
          </a:prstGeom>
          <a:noFill/>
        </p:spPr>
        <p:txBody>
          <a:bodyPr wrap="square" rtlCol="0">
            <a:spAutoFit/>
          </a:bodyPr>
          <a:lstStyle/>
          <a:p>
            <a:fld id="{04A5DB7E-8886-41D6-88AB-C722A9B26F1B}" type="slidenum">
              <a:rPr lang="de-DE" sz="800" smtClean="0">
                <a:latin typeface="Century Gothic" pitchFamily="34" charset="0"/>
              </a:rPr>
              <a:pPr/>
              <a:t>‹#›</a:t>
            </a:fld>
            <a:endParaRPr lang="de-AT" sz="800" dirty="0">
              <a:latin typeface="Century Gothic"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solidFill>
                  <a:prstClr val="black">
                    <a:tint val="75000"/>
                  </a:prstClr>
                </a:solidFill>
              </a:rPr>
              <a:pPr/>
              <a:t>18.05.2026</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393629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BA50D42-C9CD-4801-B293-61D1F53EC57E}" type="datetimeFigureOut">
              <a:rPr lang="de-DE" smtClean="0">
                <a:solidFill>
                  <a:prstClr val="black">
                    <a:tint val="75000"/>
                  </a:prstClr>
                </a:solidFill>
              </a:rPr>
              <a:pPr/>
              <a:t>18.05.2026</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238243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solidFill>
                  <a:prstClr val="black">
                    <a:tint val="75000"/>
                  </a:prstClr>
                </a:solidFill>
              </a:rPr>
              <a:pPr/>
              <a:t>18.05.2026</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056218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1BA50D42-C9CD-4801-B293-61D1F53EC57E}" type="datetimeFigureOut">
              <a:rPr lang="de-DE" smtClean="0">
                <a:solidFill>
                  <a:prstClr val="black">
                    <a:tint val="75000"/>
                  </a:prstClr>
                </a:solidFill>
              </a:rPr>
              <a:pPr/>
              <a:t>18.05.2026</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78220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BA50D42-C9CD-4801-B293-61D1F53EC57E}" type="datetimeFigureOut">
              <a:rPr lang="de-DE" smtClean="0">
                <a:solidFill>
                  <a:prstClr val="black">
                    <a:tint val="75000"/>
                  </a:prstClr>
                </a:solidFill>
              </a:rPr>
              <a:pPr/>
              <a:t>18.05.2026</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74410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BA50D42-C9CD-4801-B293-61D1F53EC57E}" type="datetimeFigureOut">
              <a:rPr lang="de-DE" smtClean="0">
                <a:solidFill>
                  <a:prstClr val="black">
                    <a:tint val="75000"/>
                  </a:prstClr>
                </a:solidFill>
              </a:rPr>
              <a:pPr/>
              <a:t>18.05.2026</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077330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1.w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35455">
            <a:alpha val="0"/>
          </a:srgbClr>
        </a:solidFill>
        <a:effectLst/>
      </p:bgPr>
    </p:bg>
    <p:spTree>
      <p:nvGrpSpPr>
        <p:cNvPr id="1" name=""/>
        <p:cNvGrpSpPr/>
        <p:nvPr/>
      </p:nvGrpSpPr>
      <p:grpSpPr>
        <a:xfrm>
          <a:off x="0" y="0"/>
          <a:ext cx="0" cy="0"/>
          <a:chOff x="0" y="0"/>
          <a:chExt cx="0" cy="0"/>
        </a:xfrm>
      </p:grpSpPr>
      <p:pic>
        <p:nvPicPr>
          <p:cNvPr id="4" name="Grafik 3" descr="schoenherr-logo-RGB.gif"/>
          <p:cNvPicPr>
            <a:picLocks noChangeAspect="1"/>
          </p:cNvPicPr>
          <p:nvPr userDrawn="1"/>
        </p:nvPicPr>
        <p:blipFill>
          <a:blip r:embed="rId5" cstate="print"/>
          <a:stretch>
            <a:fillRect/>
          </a:stretch>
        </p:blipFill>
        <p:spPr>
          <a:xfrm>
            <a:off x="3897356" y="6257659"/>
            <a:ext cx="1353327" cy="195677"/>
          </a:xfrm>
          <a:prstGeom prst="rect">
            <a:avLst/>
          </a:prstGeom>
        </p:spPr>
      </p:pic>
      <p:pic>
        <p:nvPicPr>
          <p:cNvPr id="12" name="Grafik 11" descr="RGB_white_transparent_logo.tif"/>
          <p:cNvPicPr>
            <a:picLocks noChangeAspect="1"/>
          </p:cNvPicPr>
          <p:nvPr/>
        </p:nvPicPr>
        <p:blipFill>
          <a:blip r:embed="rId6" cstate="print"/>
          <a:stretch>
            <a:fillRect/>
          </a:stretch>
        </p:blipFill>
        <p:spPr>
          <a:xfrm>
            <a:off x="3904878" y="6267716"/>
            <a:ext cx="1332148" cy="2004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r" defTabSz="914400" rtl="0" eaLnBrk="1" latinLnBrk="0" hangingPunct="1">
        <a:spcBef>
          <a:spcPct val="0"/>
        </a:spcBef>
        <a:buNone/>
        <a:defRPr sz="2800" kern="1200">
          <a:solidFill>
            <a:srgbClr val="535455"/>
          </a:solidFill>
          <a:latin typeface="Swis721 LtEx BT" pitchFamily="34" charset="0"/>
          <a:ea typeface="+mj-ea"/>
          <a:cs typeface="+mj-cs"/>
        </a:defRPr>
      </a:lvl1pPr>
    </p:titleStyle>
    <p:body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50D42-C9CD-4801-B293-61D1F53EC57E}" type="datetimeFigureOut">
              <a:rPr lang="de-DE" smtClean="0">
                <a:solidFill>
                  <a:prstClr val="black">
                    <a:tint val="75000"/>
                  </a:prstClr>
                </a:solidFill>
              </a:rPr>
              <a:pPr/>
              <a:t>18.05.2026</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63184698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gif"/><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kaaj.com/psych/smorder.html"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gif"/><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youtube.com/watch?v=vbvyNnw8Qjg"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2"/>
          </p:nvPr>
        </p:nvSpPr>
        <p:spPr>
          <a:xfrm>
            <a:off x="597496" y="1540331"/>
            <a:ext cx="7415858" cy="431800"/>
          </a:xfrm>
        </p:spPr>
        <p:txBody>
          <a:bodyPr/>
          <a:lstStyle/>
          <a:p>
            <a:pPr lvl="0"/>
            <a:r>
              <a:rPr lang="de-AT" sz="3200" dirty="0">
                <a:solidFill>
                  <a:schemeClr val="bg2">
                    <a:lumMod val="75000"/>
                  </a:schemeClr>
                </a:solidFill>
                <a:latin typeface="Century Gothic" pitchFamily="34" charset="0"/>
              </a:rPr>
              <a:t>Peter Konwitschka</a:t>
            </a:r>
            <a:endParaRPr lang="de-DE" sz="3200" dirty="0">
              <a:solidFill>
                <a:schemeClr val="bg2">
                  <a:lumMod val="75000"/>
                </a:schemeClr>
              </a:solidFill>
              <a:latin typeface="Century Gothic" pitchFamily="34" charset="0"/>
            </a:endParaRPr>
          </a:p>
          <a:p>
            <a:endParaRPr lang="de-AT" dirty="0"/>
          </a:p>
        </p:txBody>
      </p:sp>
      <p:pic>
        <p:nvPicPr>
          <p:cNvPr id="1026" name="Picture 2"/>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1982373" y="2060848"/>
            <a:ext cx="5865358" cy="209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293096"/>
            <a:ext cx="5035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5565601" y="404097"/>
            <a:ext cx="2304256" cy="584775"/>
          </a:xfrm>
          <a:prstGeom prst="rect">
            <a:avLst/>
          </a:prstGeom>
          <a:noFill/>
        </p:spPr>
        <p:txBody>
          <a:bodyPr wrap="square" rtlCol="0">
            <a:spAutoFit/>
          </a:bodyPr>
          <a:lstStyle/>
          <a:p>
            <a:r>
              <a:rPr lang="de-DE" sz="3200" b="1" dirty="0" err="1">
                <a:solidFill>
                  <a:srgbClr val="535455"/>
                </a:solidFill>
                <a:latin typeface="Century Gothic" pitchFamily="34" charset="0"/>
              </a:rPr>
              <a:t>lawyering</a:t>
            </a:r>
            <a:endParaRPr lang="de-AT" sz="3200" b="1" dirty="0">
              <a:solidFill>
                <a:srgbClr val="535455"/>
              </a:solidFill>
              <a:latin typeface="Century Gothic" pitchFamily="34" charset="0"/>
            </a:endParaRPr>
          </a:p>
        </p:txBody>
      </p:sp>
      <p:pic>
        <p:nvPicPr>
          <p:cNvPr id="8" name="Grafik 7" descr="schoenherr-logo-grey-CMYK.gif"/>
          <p:cNvPicPr>
            <a:picLocks noChangeAspect="1"/>
          </p:cNvPicPr>
          <p:nvPr/>
        </p:nvPicPr>
        <p:blipFill>
          <a:blip r:embed="rId4" cstate="print"/>
          <a:stretch>
            <a:fillRect/>
          </a:stretch>
        </p:blipFill>
        <p:spPr>
          <a:xfrm>
            <a:off x="3897597" y="6262820"/>
            <a:ext cx="1332000" cy="190516"/>
          </a:xfrm>
          <a:prstGeom prst="rect">
            <a:avLst/>
          </a:prstGeom>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8475" y="988872"/>
            <a:ext cx="3312367" cy="32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845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normAutofit/>
          </a:bodyPr>
          <a:lstStyle/>
          <a:p>
            <a:pPr algn="ctr">
              <a:buNone/>
            </a:pPr>
            <a:endParaRPr lang="de-AT" sz="4000" dirty="0">
              <a:solidFill>
                <a:srgbClr val="E20078"/>
              </a:solidFill>
              <a:latin typeface="Verdana" pitchFamily="34" charset="0"/>
              <a:ea typeface="Verdana" pitchFamily="34" charset="0"/>
              <a:cs typeface="Verdana"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2026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
        <p:nvSpPr>
          <p:cNvPr id="6" name="Titel 12"/>
          <p:cNvSpPr txBox="1">
            <a:spLocks/>
          </p:cNvSpPr>
          <p:nvPr/>
        </p:nvSpPr>
        <p:spPr>
          <a:xfrm>
            <a:off x="556800" y="1390621"/>
            <a:ext cx="8229600" cy="66075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de-DE" sz="2800" dirty="0">
                <a:solidFill>
                  <a:srgbClr val="E2007A"/>
                </a:solidFill>
                <a:latin typeface="Century Gothic" panose="020B0502020202020204" pitchFamily="34" charset="0"/>
              </a:rPr>
              <a:t>Das Instrument Körper</a:t>
            </a:r>
          </a:p>
        </p:txBody>
      </p:sp>
      <p:sp>
        <p:nvSpPr>
          <p:cNvPr id="7" name="Inhaltsplatzhalter 9"/>
          <p:cNvSpPr>
            <a:spLocks noGrp="1"/>
          </p:cNvSpPr>
          <p:nvPr>
            <p:ph sz="half" idx="4294967295"/>
          </p:nvPr>
        </p:nvSpPr>
        <p:spPr>
          <a:xfrm>
            <a:off x="643471" y="3099858"/>
            <a:ext cx="4112007" cy="3166533"/>
          </a:xfrm>
          <a:prstGeom prst="rect">
            <a:avLst/>
          </a:prstGeom>
        </p:spPr>
        <p:txBody>
          <a:bodyPr>
            <a:normAutofit/>
          </a:bodyPr>
          <a:lstStyle/>
          <a:p>
            <a:r>
              <a:rPr lang="de-DE" sz="1800" dirty="0">
                <a:solidFill>
                  <a:schemeClr val="tx1">
                    <a:lumMod val="50000"/>
                    <a:lumOff val="50000"/>
                  </a:schemeClr>
                </a:solidFill>
                <a:latin typeface="Century Gothic" panose="020B0502020202020204" pitchFamily="34" charset="0"/>
              </a:rPr>
              <a:t>Die</a:t>
            </a:r>
            <a:r>
              <a:rPr lang="de-DE" sz="1800" dirty="0">
                <a:solidFill>
                  <a:schemeClr val="tx1">
                    <a:lumMod val="50000"/>
                    <a:lumOff val="50000"/>
                  </a:schemeClr>
                </a:solidFill>
                <a:latin typeface="+mn-lt"/>
              </a:rPr>
              <a:t> </a:t>
            </a:r>
            <a:r>
              <a:rPr lang="de-DE" sz="1800" dirty="0">
                <a:solidFill>
                  <a:schemeClr val="tx1">
                    <a:lumMod val="50000"/>
                    <a:lumOff val="50000"/>
                  </a:schemeClr>
                </a:solidFill>
                <a:latin typeface="Century Gothic" panose="020B0502020202020204" pitchFamily="34" charset="0"/>
              </a:rPr>
              <a:t>obere</a:t>
            </a:r>
            <a:r>
              <a:rPr lang="de-DE" sz="1800" dirty="0">
                <a:solidFill>
                  <a:schemeClr val="tx1">
                    <a:lumMod val="50000"/>
                    <a:lumOff val="50000"/>
                  </a:schemeClr>
                </a:solidFill>
                <a:latin typeface="+mn-lt"/>
              </a:rPr>
              <a:t> </a:t>
            </a:r>
            <a:r>
              <a:rPr lang="de-DE" sz="1800" dirty="0">
                <a:solidFill>
                  <a:schemeClr val="tx1">
                    <a:lumMod val="50000"/>
                    <a:lumOff val="50000"/>
                  </a:schemeClr>
                </a:solidFill>
                <a:latin typeface="Century Gothic" panose="020B0502020202020204" pitchFamily="34" charset="0"/>
              </a:rPr>
              <a:t>Körperhälfte</a:t>
            </a:r>
            <a:r>
              <a:rPr lang="de-DE" sz="1800" dirty="0">
                <a:solidFill>
                  <a:schemeClr val="tx1">
                    <a:lumMod val="50000"/>
                    <a:lumOff val="50000"/>
                  </a:schemeClr>
                </a:solidFill>
                <a:latin typeface="+mn-lt"/>
              </a:rPr>
              <a:t> </a:t>
            </a:r>
            <a:r>
              <a:rPr lang="de-DE" sz="1800" dirty="0">
                <a:solidFill>
                  <a:schemeClr val="tx1">
                    <a:lumMod val="50000"/>
                    <a:lumOff val="50000"/>
                  </a:schemeClr>
                </a:solidFill>
                <a:latin typeface="Century Gothic" panose="020B0502020202020204" pitchFamily="34" charset="0"/>
              </a:rPr>
              <a:t>steht</a:t>
            </a:r>
            <a:r>
              <a:rPr lang="de-DE" sz="1800" dirty="0">
                <a:solidFill>
                  <a:schemeClr val="tx1">
                    <a:lumMod val="50000"/>
                    <a:lumOff val="50000"/>
                  </a:schemeClr>
                </a:solidFill>
                <a:latin typeface="+mn-lt"/>
              </a:rPr>
              <a:t> </a:t>
            </a:r>
            <a:r>
              <a:rPr lang="de-DE" sz="1800" dirty="0">
                <a:solidFill>
                  <a:schemeClr val="tx1">
                    <a:lumMod val="50000"/>
                    <a:lumOff val="50000"/>
                  </a:schemeClr>
                </a:solidFill>
                <a:latin typeface="Century Gothic" panose="020B0502020202020204" pitchFamily="34" charset="0"/>
              </a:rPr>
              <a:t>für</a:t>
            </a:r>
            <a:r>
              <a:rPr lang="de-DE" sz="1800" dirty="0">
                <a:solidFill>
                  <a:schemeClr val="tx1">
                    <a:lumMod val="50000"/>
                    <a:lumOff val="50000"/>
                  </a:schemeClr>
                </a:solidFill>
                <a:latin typeface="+mn-lt"/>
              </a:rPr>
              <a:t> </a:t>
            </a:r>
            <a:r>
              <a:rPr lang="de-DE" sz="1800" dirty="0">
                <a:solidFill>
                  <a:schemeClr val="tx1">
                    <a:lumMod val="50000"/>
                    <a:lumOff val="50000"/>
                  </a:schemeClr>
                </a:solidFill>
                <a:latin typeface="Century Gothic" panose="020B0502020202020204" pitchFamily="34" charset="0"/>
              </a:rPr>
              <a:t>Offenheit, Lebendigkeit, Kreativität,....</a:t>
            </a:r>
          </a:p>
          <a:p>
            <a:pPr marL="0" indent="0">
              <a:buNone/>
            </a:pPr>
            <a:endParaRPr lang="de-DE" sz="1800" dirty="0">
              <a:latin typeface="+mn-lt"/>
            </a:endParaRPr>
          </a:p>
          <a:p>
            <a:pPr marL="0" indent="0">
              <a:buNone/>
            </a:pPr>
            <a:endParaRPr lang="de-DE" sz="1800" dirty="0">
              <a:latin typeface="+mn-lt"/>
            </a:endParaRPr>
          </a:p>
          <a:p>
            <a:r>
              <a:rPr lang="de-DE" sz="1800" dirty="0">
                <a:solidFill>
                  <a:schemeClr val="tx1">
                    <a:lumMod val="50000"/>
                    <a:lumOff val="50000"/>
                  </a:schemeClr>
                </a:solidFill>
                <a:latin typeface="Century Gothic" panose="020B0502020202020204" pitchFamily="34" charset="0"/>
              </a:rPr>
              <a:t>Die untere Körperhälfte steht für Kompetenz, Souveränität, Erfahrung,....</a:t>
            </a:r>
          </a:p>
        </p:txBody>
      </p:sp>
      <p:pic>
        <p:nvPicPr>
          <p:cNvPr id="11" name="Bildplatzhalter 1" descr="kh-skizze.jpg"/>
          <p:cNvPicPr>
            <a:picLocks noChangeAspect="1"/>
          </p:cNvPicPr>
          <p:nvPr/>
        </p:nvPicPr>
        <p:blipFill>
          <a:blip r:embed="rId3" cstate="print">
            <a:extLst>
              <a:ext uri="{28A0092B-C50C-407E-A947-70E740481C1C}">
                <a14:useLocalDpi xmlns:a14="http://schemas.microsoft.com/office/drawing/2010/main" val="0"/>
              </a:ext>
            </a:extLst>
          </a:blip>
          <a:srcRect t="20935" b="20935"/>
          <a:stretch>
            <a:fillRect/>
          </a:stretch>
        </p:blipFill>
        <p:spPr>
          <a:xfrm>
            <a:off x="5232400" y="3099858"/>
            <a:ext cx="3285331" cy="2428875"/>
          </a:xfrm>
          <a:prstGeom prst="rect">
            <a:avLst/>
          </a:prstGeom>
        </p:spPr>
      </p:pic>
    </p:spTree>
    <p:extLst>
      <p:ext uri="{BB962C8B-B14F-4D97-AF65-F5344CB8AC3E}">
        <p14:creationId xmlns:p14="http://schemas.microsoft.com/office/powerpoint/2010/main" val="1853331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2"/>
          </p:nvPr>
        </p:nvSpPr>
        <p:spPr>
          <a:xfrm>
            <a:off x="597496" y="1540331"/>
            <a:ext cx="7415858" cy="431800"/>
          </a:xfrm>
        </p:spPr>
        <p:txBody>
          <a:bodyPr/>
          <a:lstStyle/>
          <a:p>
            <a:pPr lvl="0"/>
            <a:r>
              <a:rPr lang="de-AT" sz="3200" dirty="0">
                <a:solidFill>
                  <a:schemeClr val="bg2">
                    <a:lumMod val="75000"/>
                  </a:schemeClr>
                </a:solidFill>
                <a:latin typeface="Century Gothic" pitchFamily="34" charset="0"/>
              </a:rPr>
              <a:t>Peter Konwitschka</a:t>
            </a:r>
            <a:endParaRPr lang="de-DE" sz="3200" dirty="0">
              <a:solidFill>
                <a:schemeClr val="bg2">
                  <a:lumMod val="75000"/>
                </a:schemeClr>
              </a:solidFill>
              <a:latin typeface="Century Gothic" pitchFamily="34" charset="0"/>
            </a:endParaRPr>
          </a:p>
          <a:p>
            <a:endParaRPr lang="de-AT" dirty="0"/>
          </a:p>
        </p:txBody>
      </p:sp>
      <p:pic>
        <p:nvPicPr>
          <p:cNvPr id="1026" name="Picture 2"/>
          <p:cNvPicPr>
            <a:picLocks noGrp="1" noChangeAspect="1" noChangeArrowheads="1"/>
          </p:cNvPicPr>
          <p:nvPr>
            <p:ph idx="11"/>
          </p:nvPr>
        </p:nvPicPr>
        <p:blipFill>
          <a:blip r:embed="rId2">
            <a:extLst>
              <a:ext uri="{28A0092B-C50C-407E-A947-70E740481C1C}">
                <a14:useLocalDpi xmlns:a14="http://schemas.microsoft.com/office/drawing/2010/main" val="0"/>
              </a:ext>
            </a:extLst>
          </a:blip>
          <a:srcRect/>
          <a:stretch>
            <a:fillRect/>
          </a:stretch>
        </p:blipFill>
        <p:spPr bwMode="auto">
          <a:xfrm>
            <a:off x="1327818" y="2060848"/>
            <a:ext cx="6471558" cy="230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5364088" y="241657"/>
            <a:ext cx="2304256" cy="584775"/>
          </a:xfrm>
          <a:prstGeom prst="rect">
            <a:avLst/>
          </a:prstGeom>
          <a:noFill/>
        </p:spPr>
        <p:txBody>
          <a:bodyPr wrap="square" rtlCol="0">
            <a:spAutoFit/>
          </a:bodyPr>
          <a:lstStyle/>
          <a:p>
            <a:r>
              <a:rPr lang="de-DE" sz="3200" b="1" dirty="0" err="1">
                <a:solidFill>
                  <a:srgbClr val="535455"/>
                </a:solidFill>
                <a:latin typeface="Century Gothic" pitchFamily="34" charset="0"/>
              </a:rPr>
              <a:t>lawyering</a:t>
            </a:r>
            <a:endParaRPr lang="de-AT" sz="3200" b="1" dirty="0">
              <a:solidFill>
                <a:srgbClr val="535455"/>
              </a:solidFill>
              <a:latin typeface="Century Gothic"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826432"/>
            <a:ext cx="3312367" cy="32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467544" y="4512915"/>
            <a:ext cx="2055371" cy="707886"/>
          </a:xfrm>
          <a:prstGeom prst="rect">
            <a:avLst/>
          </a:prstGeom>
        </p:spPr>
        <p:txBody>
          <a:bodyPr wrap="none">
            <a:spAutoFit/>
          </a:bodyPr>
          <a:lstStyle/>
          <a:p>
            <a:r>
              <a:rPr lang="de-AT" sz="4000" dirty="0">
                <a:solidFill>
                  <a:srgbClr val="E2007A"/>
                </a:solidFill>
                <a:latin typeface="Century Gothic" pitchFamily="34" charset="0"/>
                <a:ea typeface="Verdana" pitchFamily="34" charset="0"/>
                <a:cs typeface="Verdana" pitchFamily="34" charset="0"/>
              </a:rPr>
              <a:t>DANKE!</a:t>
            </a:r>
            <a:endParaRPr lang="de-AT" dirty="0">
              <a:solidFill>
                <a:srgbClr val="E2007A"/>
              </a:solidFill>
            </a:endParaRPr>
          </a:p>
        </p:txBody>
      </p:sp>
      <p:sp>
        <p:nvSpPr>
          <p:cNvPr id="10" name="Textfeld 9"/>
          <p:cNvSpPr txBox="1"/>
          <p:nvPr/>
        </p:nvSpPr>
        <p:spPr>
          <a:xfrm>
            <a:off x="467544" y="5817458"/>
            <a:ext cx="8208912" cy="707886"/>
          </a:xfrm>
          <a:prstGeom prst="rect">
            <a:avLst/>
          </a:prstGeom>
          <a:noFill/>
        </p:spPr>
        <p:txBody>
          <a:bodyPr wrap="square" rtlCol="0">
            <a:spAutoFit/>
          </a:bodyPr>
          <a:lstStyle/>
          <a:p>
            <a:pPr algn="just"/>
            <a:r>
              <a:rPr lang="en-US" sz="800" dirty="0" err="1">
                <a:latin typeface="Century Gothic" pitchFamily="34" charset="0"/>
              </a:rPr>
              <a:t>schoenherr</a:t>
            </a:r>
            <a:r>
              <a:rPr lang="en-US" sz="800" dirty="0">
                <a:latin typeface="Century Gothic" pitchFamily="34" charset="0"/>
              </a:rPr>
              <a:t> is one of the top corporate law firms in central and eastern </a:t>
            </a:r>
            <a:r>
              <a:rPr lang="en-US" sz="800" dirty="0" err="1">
                <a:latin typeface="Century Gothic" pitchFamily="34" charset="0"/>
              </a:rPr>
              <a:t>europe</a:t>
            </a:r>
            <a:r>
              <a:rPr lang="en-US" sz="800" dirty="0">
                <a:latin typeface="Century Gothic" pitchFamily="34" charset="0"/>
              </a:rPr>
              <a:t>. With our wide-ranging network of offices throughout CEE/SEE, we offer our clients unique coverage in the region. The firm has a long tradition of advising clients in all fields of commercial law, providing seamless service that transcends national and company borders. Our teams are tailor-made, assembled from our various practice groups and across our network of offices. Such sharing of resources, local knowledge and international expertise allows us to offer the client the best possible service.  www.schoenherr.eu</a:t>
            </a:r>
            <a:endParaRPr lang="de-AT" sz="800" dirty="0">
              <a:latin typeface="Century Gothic" pitchFamily="34" charset="0"/>
            </a:endParaRPr>
          </a:p>
          <a:p>
            <a:pPr algn="just"/>
            <a:endParaRPr lang="de-AT" sz="800" dirty="0">
              <a:latin typeface="Century Gothic" pitchFamily="34" charset="0"/>
            </a:endParaRPr>
          </a:p>
        </p:txBody>
      </p:sp>
    </p:spTree>
    <p:extLst>
      <p:ext uri="{BB962C8B-B14F-4D97-AF65-F5344CB8AC3E}">
        <p14:creationId xmlns:p14="http://schemas.microsoft.com/office/powerpoint/2010/main" val="330433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lstStyle/>
          <a:p>
            <a:pPr algn="ctr">
              <a:buNone/>
            </a:pPr>
            <a:endParaRPr lang="de-DE" sz="4800" dirty="0">
              <a:latin typeface="Century Gothic" pitchFamily="34" charset="0"/>
            </a:endParaRPr>
          </a:p>
          <a:p>
            <a:pPr algn="ctr">
              <a:buNone/>
            </a:pPr>
            <a:endParaRPr lang="de-DE" sz="4800" dirty="0">
              <a:latin typeface="Century Gothic" pitchFamily="34" charset="0"/>
            </a:endParaRPr>
          </a:p>
          <a:p>
            <a:pPr algn="ctr">
              <a:buNone/>
            </a:pPr>
            <a:r>
              <a:rPr lang="de-DE" sz="4800" dirty="0">
                <a:solidFill>
                  <a:schemeClr val="bg2">
                    <a:lumMod val="50000"/>
                  </a:schemeClr>
                </a:solidFill>
                <a:latin typeface="Century Gothic" pitchFamily="34" charset="0"/>
              </a:rPr>
              <a:t>Welcome </a:t>
            </a:r>
            <a:endParaRPr lang="de-AT" sz="4800" dirty="0">
              <a:solidFill>
                <a:schemeClr val="bg2">
                  <a:lumMod val="50000"/>
                </a:schemeClr>
              </a:solidFill>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2026 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lstStyle/>
          <a:p>
            <a:pPr algn="ctr">
              <a:buNone/>
            </a:pPr>
            <a:endParaRPr lang="de-DE" sz="4800" dirty="0">
              <a:latin typeface="Century Gothic" pitchFamily="34" charset="0"/>
            </a:endParaRPr>
          </a:p>
          <a:p>
            <a:pPr algn="ctr">
              <a:buNone/>
            </a:pPr>
            <a:r>
              <a:rPr lang="de-DE" sz="4800" dirty="0">
                <a:solidFill>
                  <a:schemeClr val="bg2">
                    <a:lumMod val="50000"/>
                  </a:schemeClr>
                </a:solidFill>
                <a:latin typeface="Century Gothic" pitchFamily="34" charset="0"/>
              </a:rPr>
              <a:t>Heute:</a:t>
            </a:r>
          </a:p>
          <a:p>
            <a:pPr algn="ctr">
              <a:buNone/>
            </a:pPr>
            <a:r>
              <a:rPr lang="de-DE" sz="4000" dirty="0" err="1">
                <a:solidFill>
                  <a:srgbClr val="E2007A"/>
                </a:solidFill>
                <a:latin typeface="Century Gothic" pitchFamily="34" charset="0"/>
              </a:rPr>
              <a:t>präsentation</a:t>
            </a:r>
            <a:r>
              <a:rPr lang="de-DE" sz="4000" dirty="0">
                <a:solidFill>
                  <a:srgbClr val="E2007A"/>
                </a:solidFill>
                <a:latin typeface="Century Gothic" pitchFamily="34" charset="0"/>
              </a:rPr>
              <a:t> und </a:t>
            </a:r>
            <a:r>
              <a:rPr lang="de-DE" sz="4000" dirty="0" err="1">
                <a:solidFill>
                  <a:srgbClr val="E2007A"/>
                </a:solidFill>
                <a:latin typeface="Century Gothic" pitchFamily="34" charset="0"/>
              </a:rPr>
              <a:t>kommunikation</a:t>
            </a:r>
            <a:endParaRPr lang="de-AT" sz="4000" dirty="0">
              <a:solidFill>
                <a:srgbClr val="E2007A"/>
              </a:solidFill>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800" dirty="0" err="1">
                <a:solidFill>
                  <a:schemeClr val="bg1">
                    <a:lumMod val="50000"/>
                  </a:schemeClr>
                </a:solidFill>
                <a:latin typeface="Century Gothic" pitchFamily="34" charset="0"/>
                <a:ea typeface="+mj-ea"/>
                <a:cs typeface="+mj-cs"/>
              </a:rPr>
              <a:t>Lawyering</a:t>
            </a:r>
            <a:endParaRPr lang="de-DE" sz="2800" dirty="0">
              <a:solidFill>
                <a:schemeClr val="bg1">
                  <a:lumMod val="50000"/>
                </a:schemeClr>
              </a:solidFill>
              <a:latin typeface="Century Gothic" pitchFamily="34" charset="0"/>
              <a:ea typeface="+mj-ea"/>
              <a:cs typeface="+mj-cs"/>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2026 schoenherr</a:t>
            </a:r>
            <a:endParaRPr lang="de-AT" sz="800" dirty="0">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normAutofit fontScale="62500" lnSpcReduction="20000"/>
          </a:bodyPr>
          <a:lstStyle/>
          <a:p>
            <a:pPr marL="0" indent="0">
              <a:buNone/>
            </a:pPr>
            <a:r>
              <a:rPr lang="de-DE" sz="5300" dirty="0">
                <a:solidFill>
                  <a:srgbClr val="E2007A"/>
                </a:solidFill>
                <a:latin typeface="Century Gothic" panose="020B0502020202020204" pitchFamily="34" charset="0"/>
              </a:rPr>
              <a:t>Die ganze Wahrheit</a:t>
            </a:r>
            <a:endParaRPr lang="de-AT" sz="5300" dirty="0">
              <a:solidFill>
                <a:srgbClr val="E2007A"/>
              </a:solidFill>
              <a:latin typeface="Century Gothic" panose="020B0502020202020204" pitchFamily="34" charset="0"/>
            </a:endParaRPr>
          </a:p>
          <a:p>
            <a:endParaRPr lang="de-AT" sz="4000" b="1" dirty="0">
              <a:solidFill>
                <a:srgbClr val="FF33CC"/>
              </a:solidFill>
              <a:latin typeface="Verdana" pitchFamily="34" charset="0"/>
              <a:ea typeface="Verdana" pitchFamily="34" charset="0"/>
              <a:cs typeface="Verdana" pitchFamily="34" charset="0"/>
            </a:endParaRPr>
          </a:p>
          <a:p>
            <a:pPr marL="0" lvl="0" indent="0">
              <a:buNone/>
            </a:pPr>
            <a:r>
              <a:rPr lang="de-AT" sz="4800" dirty="0">
                <a:solidFill>
                  <a:schemeClr val="tx1">
                    <a:lumMod val="50000"/>
                    <a:lumOff val="50000"/>
                  </a:schemeClr>
                </a:solidFill>
                <a:latin typeface="Century Gothic" panose="020B0502020202020204" pitchFamily="34" charset="0"/>
                <a:ea typeface="Verdana" pitchFamily="34" charset="0"/>
                <a:cs typeface="Verdana" pitchFamily="34" charset="0"/>
              </a:rPr>
              <a:t>„Jede Frau ist eine große Analytikerin vor dem Herrn. Ich hänge mich sogar noch ein wenig weiter aus dem Fenster und behaupte: Die wahre Waffe einer Frau ist ihr analytisches Geschick. Und so gehen wir vor: Jedes Wort, jede Geste von Euch speichern wir in unseren äußerst aufnahmefähigen Gehirnen ab.“</a:t>
            </a:r>
          </a:p>
          <a:p>
            <a:pPr lvl="0"/>
            <a:endParaRPr lang="de-DE" sz="4400" dirty="0">
              <a:solidFill>
                <a:prstClr val="white">
                  <a:lumMod val="50000"/>
                </a:prstClr>
              </a:solidFill>
              <a:latin typeface="Verdana" pitchFamily="34" charset="0"/>
              <a:ea typeface="Verdana" pitchFamily="34" charset="0"/>
              <a:cs typeface="Verdana" pitchFamily="34" charset="0"/>
            </a:endParaRPr>
          </a:p>
          <a:p>
            <a:pPr marL="0" lvl="0" indent="0" algn="r">
              <a:buNone/>
            </a:pPr>
            <a:r>
              <a:rPr lang="de-DE" sz="4400" dirty="0">
                <a:solidFill>
                  <a:srgbClr val="E2007A"/>
                </a:solidFill>
                <a:latin typeface="Century Gothic" panose="020B0502020202020204" pitchFamily="34" charset="0"/>
                <a:ea typeface="Verdana" pitchFamily="34" charset="0"/>
                <a:cs typeface="Verdana" pitchFamily="34" charset="0"/>
              </a:rPr>
              <a:t>Zeller/Kratky</a:t>
            </a:r>
            <a:endParaRPr lang="de-AT" sz="4400" dirty="0">
              <a:solidFill>
                <a:srgbClr val="E2007A"/>
              </a:solidFill>
              <a:latin typeface="Century Gothic" panose="020B0502020202020204" pitchFamily="34" charset="0"/>
              <a:ea typeface="Verdana" pitchFamily="34" charset="0"/>
              <a:cs typeface="Verdana"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2026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155055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82597" y="1544233"/>
            <a:ext cx="7362000" cy="4824536"/>
          </a:xfrm>
        </p:spPr>
        <p:txBody>
          <a:bodyPr>
            <a:normAutofit/>
          </a:bodyPr>
          <a:lstStyle/>
          <a:p>
            <a:pPr marL="0" indent="0">
              <a:buClr>
                <a:srgbClr val="FF0000"/>
              </a:buClr>
              <a:buNone/>
              <a:defRPr/>
            </a:pPr>
            <a:r>
              <a:rPr lang="de-DE" sz="4400" dirty="0">
                <a:solidFill>
                  <a:srgbClr val="E2007A"/>
                </a:solidFill>
                <a:latin typeface="Century Gothic" panose="020B0502020202020204" pitchFamily="34" charset="0"/>
              </a:rPr>
              <a:t>Wirkungsfaktoren</a:t>
            </a:r>
          </a:p>
          <a:p>
            <a:pPr marL="0" indent="0">
              <a:buClr>
                <a:srgbClr val="FF0000"/>
              </a:buClr>
              <a:buNone/>
              <a:defRPr/>
            </a:pPr>
            <a:r>
              <a:rPr lang="de-AT" sz="2400" dirty="0">
                <a:solidFill>
                  <a:schemeClr val="tx1">
                    <a:lumMod val="50000"/>
                    <a:lumOff val="50000"/>
                  </a:schemeClr>
                </a:solidFill>
                <a:latin typeface="Century Gothic" panose="020B0502020202020204" pitchFamily="34" charset="0"/>
              </a:rPr>
              <a:t>Jeder Redner wirkt automatisch über 3 Faktoren:</a:t>
            </a:r>
          </a:p>
          <a:p>
            <a:pPr marL="0" indent="0">
              <a:buClr>
                <a:srgbClr val="FF0000"/>
              </a:buClr>
              <a:buNone/>
              <a:defRPr/>
            </a:pPr>
            <a:endParaRPr lang="de-AT" sz="2400" dirty="0">
              <a:latin typeface="Century Gothic" panose="020B0502020202020204" pitchFamily="34" charset="0"/>
            </a:endParaRPr>
          </a:p>
          <a:p>
            <a:pPr marL="723900" lvl="1">
              <a:buFont typeface="Arial" pitchFamily="34" charset="0"/>
              <a:buChar char="•"/>
              <a:defRPr/>
            </a:pPr>
            <a:r>
              <a:rPr lang="de-DE" sz="2400" dirty="0">
                <a:solidFill>
                  <a:schemeClr val="tx1">
                    <a:lumMod val="50000"/>
                    <a:lumOff val="50000"/>
                  </a:schemeClr>
                </a:solidFill>
                <a:latin typeface="Century Gothic" panose="020B0502020202020204" pitchFamily="34" charset="0"/>
              </a:rPr>
              <a:t> z</a:t>
            </a:r>
            <a:r>
              <a:rPr lang="de-AT" sz="2400" dirty="0">
                <a:solidFill>
                  <a:schemeClr val="tx1">
                    <a:lumMod val="50000"/>
                    <a:lumOff val="50000"/>
                  </a:schemeClr>
                </a:solidFill>
                <a:latin typeface="Century Gothic" panose="020B0502020202020204" pitchFamily="34" charset="0"/>
              </a:rPr>
              <a:t>u 7% über das, </a:t>
            </a:r>
            <a:r>
              <a:rPr lang="de-AT" sz="2400" dirty="0">
                <a:solidFill>
                  <a:srgbClr val="E2007A"/>
                </a:solidFill>
                <a:latin typeface="Century Gothic" panose="020B0502020202020204" pitchFamily="34" charset="0"/>
              </a:rPr>
              <a:t>was er sagt</a:t>
            </a:r>
            <a:r>
              <a:rPr lang="de-AT" sz="2400" dirty="0">
                <a:solidFill>
                  <a:schemeClr val="tx1">
                    <a:lumMod val="50000"/>
                    <a:lumOff val="50000"/>
                  </a:schemeClr>
                </a:solidFill>
                <a:latin typeface="Century Gothic" panose="020B0502020202020204" pitchFamily="34" charset="0"/>
              </a:rPr>
              <a:t>, also über den Inhalt seiner Rede </a:t>
            </a:r>
            <a:br>
              <a:rPr lang="de-AT" sz="2400" dirty="0">
                <a:solidFill>
                  <a:schemeClr val="tx1">
                    <a:lumMod val="50000"/>
                    <a:lumOff val="50000"/>
                  </a:schemeClr>
                </a:solidFill>
                <a:latin typeface="Century Gothic" panose="020B0502020202020204" pitchFamily="34" charset="0"/>
              </a:rPr>
            </a:br>
            <a:endParaRPr lang="de-AT" sz="2400" dirty="0">
              <a:solidFill>
                <a:schemeClr val="tx1">
                  <a:lumMod val="50000"/>
                  <a:lumOff val="50000"/>
                </a:schemeClr>
              </a:solidFill>
              <a:latin typeface="Century Gothic" panose="020B0502020202020204" pitchFamily="34" charset="0"/>
            </a:endParaRPr>
          </a:p>
          <a:p>
            <a:pPr marL="723900" lvl="1">
              <a:buFont typeface="Arial" pitchFamily="34" charset="0"/>
              <a:buChar char="•"/>
              <a:defRPr/>
            </a:pPr>
            <a:r>
              <a:rPr lang="de-DE" sz="2400" dirty="0">
                <a:solidFill>
                  <a:schemeClr val="tx1">
                    <a:lumMod val="50000"/>
                    <a:lumOff val="50000"/>
                  </a:schemeClr>
                </a:solidFill>
                <a:latin typeface="Century Gothic" panose="020B0502020202020204" pitchFamily="34" charset="0"/>
              </a:rPr>
              <a:t> z</a:t>
            </a:r>
            <a:r>
              <a:rPr lang="de-AT" sz="2400" dirty="0">
                <a:solidFill>
                  <a:schemeClr val="tx1">
                    <a:lumMod val="50000"/>
                    <a:lumOff val="50000"/>
                  </a:schemeClr>
                </a:solidFill>
                <a:latin typeface="Century Gothic" panose="020B0502020202020204" pitchFamily="34" charset="0"/>
              </a:rPr>
              <a:t>u 38% über </a:t>
            </a:r>
            <a:r>
              <a:rPr lang="de-AT" sz="2400" dirty="0">
                <a:solidFill>
                  <a:srgbClr val="E2007A"/>
                </a:solidFill>
                <a:latin typeface="Century Gothic" panose="020B0502020202020204" pitchFamily="34" charset="0"/>
              </a:rPr>
              <a:t>Stimme und Sprechweise</a:t>
            </a:r>
          </a:p>
          <a:p>
            <a:pPr marL="723900" lvl="1">
              <a:buFont typeface="Arial" pitchFamily="34" charset="0"/>
              <a:buChar char="•"/>
              <a:defRPr/>
            </a:pPr>
            <a:endParaRPr lang="de-AT" sz="2400" dirty="0">
              <a:latin typeface="Century Gothic" panose="020B0502020202020204" pitchFamily="34" charset="0"/>
            </a:endParaRPr>
          </a:p>
          <a:p>
            <a:pPr marL="723900" lvl="1">
              <a:buFont typeface="Arial" pitchFamily="34" charset="0"/>
              <a:buChar char="•"/>
              <a:defRPr/>
            </a:pPr>
            <a:r>
              <a:rPr lang="de-DE" sz="2400" dirty="0">
                <a:solidFill>
                  <a:schemeClr val="tx1">
                    <a:lumMod val="50000"/>
                    <a:lumOff val="50000"/>
                  </a:schemeClr>
                </a:solidFill>
                <a:latin typeface="Century Gothic" panose="020B0502020202020204" pitchFamily="34" charset="0"/>
              </a:rPr>
              <a:t> z</a:t>
            </a:r>
            <a:r>
              <a:rPr lang="de-AT" sz="2400" dirty="0">
                <a:solidFill>
                  <a:schemeClr val="tx1">
                    <a:lumMod val="50000"/>
                    <a:lumOff val="50000"/>
                  </a:schemeClr>
                </a:solidFill>
                <a:latin typeface="Century Gothic" panose="020B0502020202020204" pitchFamily="34" charset="0"/>
              </a:rPr>
              <a:t>u 55% über die </a:t>
            </a:r>
            <a:r>
              <a:rPr lang="de-AT" sz="2400" dirty="0">
                <a:solidFill>
                  <a:srgbClr val="E2007A"/>
                </a:solidFill>
                <a:latin typeface="Century Gothic" panose="020B0502020202020204" pitchFamily="34" charset="0"/>
              </a:rPr>
              <a:t>äußeren Faktoren</a:t>
            </a:r>
          </a:p>
          <a:p>
            <a:pPr marL="438150" lvl="1" indent="0">
              <a:buNone/>
              <a:defRPr/>
            </a:pPr>
            <a:endParaRPr lang="de-AT" sz="2400" dirty="0">
              <a:solidFill>
                <a:srgbClr val="E2007A"/>
              </a:solidFill>
              <a:latin typeface="Century Gothic" panose="020B0502020202020204" pitchFamily="34" charset="0"/>
            </a:endParaRPr>
          </a:p>
          <a:p>
            <a:pPr marL="438150" lvl="1" indent="0">
              <a:buNone/>
              <a:defRPr/>
            </a:pPr>
            <a:r>
              <a:rPr lang="de-AT" sz="1100" dirty="0">
                <a:solidFill>
                  <a:schemeClr val="tx1"/>
                </a:solidFill>
                <a:latin typeface="Century Gothic" panose="020B0502020202020204" pitchFamily="34" charset="0"/>
              </a:rPr>
              <a:t>Albert </a:t>
            </a:r>
            <a:r>
              <a:rPr lang="de-AT" sz="1100" dirty="0" err="1">
                <a:solidFill>
                  <a:schemeClr val="tx1"/>
                </a:solidFill>
                <a:latin typeface="Century Gothic" panose="020B0502020202020204" pitchFamily="34" charset="0"/>
              </a:rPr>
              <a:t>Mehrabian</a:t>
            </a:r>
            <a:r>
              <a:rPr lang="de-AT" sz="1100" dirty="0">
                <a:solidFill>
                  <a:schemeClr val="tx1"/>
                </a:solidFill>
                <a:latin typeface="Century Gothic" panose="020B0502020202020204" pitchFamily="34" charset="0"/>
              </a:rPr>
              <a:t>, Silent </a:t>
            </a:r>
            <a:r>
              <a:rPr lang="de-AT" sz="1100" dirty="0" err="1">
                <a:solidFill>
                  <a:schemeClr val="tx1"/>
                </a:solidFill>
                <a:latin typeface="Century Gothic" panose="020B0502020202020204" pitchFamily="34" charset="0"/>
              </a:rPr>
              <a:t>messages</a:t>
            </a:r>
            <a:r>
              <a:rPr lang="de-AT" sz="1100" dirty="0">
                <a:solidFill>
                  <a:schemeClr val="tx1"/>
                </a:solidFill>
                <a:latin typeface="Century Gothic" panose="020B0502020202020204" pitchFamily="34" charset="0"/>
              </a:rPr>
              <a:t>: </a:t>
            </a:r>
            <a:r>
              <a:rPr lang="de-AT" sz="1100" dirty="0" err="1">
                <a:solidFill>
                  <a:schemeClr val="tx1"/>
                </a:solidFill>
                <a:latin typeface="Century Gothic" panose="020B0502020202020204" pitchFamily="34" charset="0"/>
              </a:rPr>
              <a:t>Implicit</a:t>
            </a:r>
            <a:r>
              <a:rPr lang="de-AT" sz="1100" dirty="0">
                <a:solidFill>
                  <a:schemeClr val="tx1"/>
                </a:solidFill>
                <a:latin typeface="Century Gothic" panose="020B0502020202020204" pitchFamily="34" charset="0"/>
              </a:rPr>
              <a:t> </a:t>
            </a:r>
            <a:r>
              <a:rPr lang="de-AT" sz="1100" dirty="0" err="1">
                <a:solidFill>
                  <a:schemeClr val="tx1"/>
                </a:solidFill>
                <a:latin typeface="Century Gothic" panose="020B0502020202020204" pitchFamily="34" charset="0"/>
              </a:rPr>
              <a:t>communication</a:t>
            </a:r>
            <a:r>
              <a:rPr lang="de-AT" sz="1100" dirty="0">
                <a:solidFill>
                  <a:schemeClr val="tx1"/>
                </a:solidFill>
                <a:latin typeface="Century Gothic" panose="020B0502020202020204" pitchFamily="34" charset="0"/>
              </a:rPr>
              <a:t> of </a:t>
            </a:r>
            <a:r>
              <a:rPr lang="de-AT" sz="1100" dirty="0" err="1">
                <a:solidFill>
                  <a:schemeClr val="tx1"/>
                </a:solidFill>
                <a:latin typeface="Century Gothic" panose="020B0502020202020204" pitchFamily="34" charset="0"/>
              </a:rPr>
              <a:t>emotions</a:t>
            </a:r>
            <a:r>
              <a:rPr lang="de-AT" sz="1100" dirty="0">
                <a:solidFill>
                  <a:schemeClr val="tx1"/>
                </a:solidFill>
                <a:latin typeface="Century Gothic" panose="020B0502020202020204" pitchFamily="34" charset="0"/>
              </a:rPr>
              <a:t> and </a:t>
            </a:r>
            <a:r>
              <a:rPr lang="de-AT" sz="1100" dirty="0" err="1">
                <a:solidFill>
                  <a:schemeClr val="tx1"/>
                </a:solidFill>
                <a:latin typeface="Century Gothic" panose="020B0502020202020204" pitchFamily="34" charset="0"/>
              </a:rPr>
              <a:t>attitudes</a:t>
            </a:r>
            <a:r>
              <a:rPr lang="de-AT" sz="1100" dirty="0">
                <a:solidFill>
                  <a:srgbClr val="E2007A"/>
                </a:solidFill>
                <a:latin typeface="Century Gothic" panose="020B0502020202020204" pitchFamily="34" charset="0"/>
              </a:rPr>
              <a:t>.</a:t>
            </a:r>
          </a:p>
          <a:p>
            <a:pPr marL="438150" lvl="1" indent="0">
              <a:buNone/>
              <a:defRPr/>
            </a:pPr>
            <a:r>
              <a:rPr lang="de-AT" sz="1100" dirty="0">
                <a:solidFill>
                  <a:srgbClr val="E2007A"/>
                </a:solidFill>
                <a:latin typeface="Century Gothic" panose="020B0502020202020204" pitchFamily="34" charset="0"/>
              </a:rPr>
              <a:t>Achtung - bezieht sich nur auf Kommunikation von Gefühlen und Einstellungen: </a:t>
            </a:r>
            <a:br>
              <a:rPr lang="de-AT" sz="1100" dirty="0">
                <a:solidFill>
                  <a:srgbClr val="E2007A"/>
                </a:solidFill>
                <a:latin typeface="Century Gothic" panose="020B0502020202020204" pitchFamily="34" charset="0"/>
              </a:rPr>
            </a:br>
            <a:r>
              <a:rPr lang="de-AT" sz="1100" dirty="0">
                <a:solidFill>
                  <a:schemeClr val="tx1"/>
                </a:solidFill>
                <a:latin typeface="Century Gothic" panose="020B0502020202020204" pitchFamily="34" charset="0"/>
              </a:rPr>
              <a:t>„</a:t>
            </a:r>
            <a:r>
              <a:rPr lang="en-US" sz="1050" dirty="0">
                <a:solidFill>
                  <a:schemeClr val="tx1"/>
                </a:solidFill>
                <a:latin typeface="Century Gothic" panose="020B0502020202020204" pitchFamily="34" charset="0"/>
              </a:rPr>
              <a:t>Total Liking = 7% Verbal Liking + 38% Vocal Liking + 55% Facial Liking”</a:t>
            </a:r>
          </a:p>
          <a:p>
            <a:pPr marL="438150" lvl="1" indent="0">
              <a:buNone/>
              <a:defRPr/>
            </a:pPr>
            <a:r>
              <a:rPr lang="de-AT" sz="1050" dirty="0">
                <a:solidFill>
                  <a:schemeClr val="tx1"/>
                </a:solidFill>
                <a:latin typeface="Century Gothic" panose="020B0502020202020204" pitchFamily="34" charset="0"/>
                <a:hlinkClick r:id="rId2"/>
              </a:rPr>
              <a:t>https://www.kaaj.com/psych/smorder.html</a:t>
            </a:r>
            <a:r>
              <a:rPr lang="de-AT" sz="1050" dirty="0">
                <a:solidFill>
                  <a:schemeClr val="tx1"/>
                </a:solidFill>
                <a:latin typeface="Century Gothic" panose="020B0502020202020204" pitchFamily="34" charset="0"/>
              </a:rPr>
              <a:t> </a:t>
            </a:r>
          </a:p>
          <a:p>
            <a:pPr algn="ctr">
              <a:buNone/>
            </a:pPr>
            <a:endParaRPr lang="de-DE" sz="4800" dirty="0">
              <a:latin typeface="Century Gothic"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2026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3"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994010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normAutofit/>
          </a:bodyPr>
          <a:lstStyle/>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dirty="0">
              <a:latin typeface="Century Gothic" pitchFamily="34" charset="0"/>
            </a:endParaRPr>
          </a:p>
          <a:p>
            <a:pPr algn="ctr">
              <a:buNone/>
            </a:pPr>
            <a:endParaRPr lang="de-DE" sz="1200" dirty="0">
              <a:latin typeface="Century Gothic" pitchFamily="34" charset="0"/>
            </a:endParaRPr>
          </a:p>
          <a:p>
            <a:pPr algn="ctr">
              <a:buNone/>
            </a:pPr>
            <a:r>
              <a:rPr lang="de-DE" sz="1400" dirty="0">
                <a:latin typeface="Century Gothic" pitchFamily="34" charset="0"/>
              </a:rPr>
              <a:t>Quelle: </a:t>
            </a:r>
            <a:r>
              <a:rPr lang="de-DE" sz="1400" dirty="0" err="1">
                <a:latin typeface="Century Gothic" pitchFamily="34" charset="0"/>
              </a:rPr>
              <a:t>Kahnemann</a:t>
            </a:r>
            <a:r>
              <a:rPr lang="de-DE" sz="1400" dirty="0">
                <a:latin typeface="Century Gothic" pitchFamily="34" charset="0"/>
              </a:rPr>
              <a:t>, Schnelles Denken Langsames Denken, 82</a:t>
            </a: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2026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pic>
        <p:nvPicPr>
          <p:cNvPr id="2" name="Picture 1">
            <a:extLst>
              <a:ext uri="{FF2B5EF4-FFF2-40B4-BE49-F238E27FC236}">
                <a16:creationId xmlns:a16="http://schemas.microsoft.com/office/drawing/2014/main" id="{79F974CC-6DC7-4F85-862D-0B0111B4A878}"/>
              </a:ext>
            </a:extLst>
          </p:cNvPr>
          <p:cNvPicPr>
            <a:picLocks noChangeAspect="1"/>
          </p:cNvPicPr>
          <p:nvPr/>
        </p:nvPicPr>
        <p:blipFill>
          <a:blip r:embed="rId3"/>
          <a:stretch>
            <a:fillRect/>
          </a:stretch>
        </p:blipFill>
        <p:spPr>
          <a:xfrm>
            <a:off x="467544" y="1313722"/>
            <a:ext cx="8280919" cy="4004191"/>
          </a:xfrm>
          <a:prstGeom prst="rect">
            <a:avLst/>
          </a:prstGeom>
        </p:spPr>
      </p:pic>
    </p:spTree>
    <p:extLst>
      <p:ext uri="{BB962C8B-B14F-4D97-AF65-F5344CB8AC3E}">
        <p14:creationId xmlns:p14="http://schemas.microsoft.com/office/powerpoint/2010/main" val="182865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normAutofit fontScale="62500" lnSpcReduction="20000"/>
          </a:bodyPr>
          <a:lstStyle/>
          <a:p>
            <a:pPr algn="ctr">
              <a:buNone/>
            </a:pPr>
            <a:endParaRPr lang="de-DE" sz="4800" dirty="0">
              <a:latin typeface="Century Gothic" pitchFamily="34" charset="0"/>
            </a:endParaRPr>
          </a:p>
          <a:p>
            <a:pPr marL="0" indent="0">
              <a:buNone/>
            </a:pPr>
            <a:r>
              <a:rPr lang="de-DE" sz="6600" dirty="0" err="1">
                <a:solidFill>
                  <a:srgbClr val="E2007A"/>
                </a:solidFill>
                <a:latin typeface="Century Gothic" panose="020B0502020202020204" pitchFamily="34" charset="0"/>
              </a:rPr>
              <a:t>Learn</a:t>
            </a:r>
            <a:r>
              <a:rPr lang="de-DE" sz="6600" dirty="0">
                <a:solidFill>
                  <a:srgbClr val="E2007A"/>
                </a:solidFill>
                <a:latin typeface="Century Gothic" panose="020B0502020202020204" pitchFamily="34" charset="0"/>
                <a:ea typeface="Verdana" pitchFamily="34" charset="0"/>
                <a:cs typeface="Verdana" pitchFamily="34" charset="0"/>
              </a:rPr>
              <a:t> </a:t>
            </a:r>
            <a:r>
              <a:rPr lang="de-DE" sz="6600" dirty="0" err="1">
                <a:solidFill>
                  <a:srgbClr val="E2007A"/>
                </a:solidFill>
                <a:latin typeface="Century Gothic" panose="020B0502020202020204" pitchFamily="34" charset="0"/>
              </a:rPr>
              <a:t>from</a:t>
            </a:r>
            <a:r>
              <a:rPr lang="de-DE" sz="6600" dirty="0">
                <a:solidFill>
                  <a:srgbClr val="E2007A"/>
                </a:solidFill>
                <a:latin typeface="Century Gothic" panose="020B0502020202020204" pitchFamily="34" charset="0"/>
                <a:ea typeface="Verdana" pitchFamily="34" charset="0"/>
                <a:cs typeface="Verdana" pitchFamily="34" charset="0"/>
              </a:rPr>
              <a:t> </a:t>
            </a:r>
            <a:r>
              <a:rPr lang="de-DE" sz="6600" dirty="0" err="1">
                <a:solidFill>
                  <a:srgbClr val="E2007A"/>
                </a:solidFill>
                <a:latin typeface="Century Gothic" panose="020B0502020202020204" pitchFamily="34" charset="0"/>
              </a:rPr>
              <a:t>the</a:t>
            </a:r>
            <a:r>
              <a:rPr lang="de-DE" sz="6600" dirty="0">
                <a:solidFill>
                  <a:srgbClr val="E2007A"/>
                </a:solidFill>
                <a:latin typeface="Century Gothic" panose="020B0502020202020204" pitchFamily="34" charset="0"/>
                <a:ea typeface="Verdana" pitchFamily="34" charset="0"/>
                <a:cs typeface="Verdana" pitchFamily="34" charset="0"/>
              </a:rPr>
              <a:t> </a:t>
            </a:r>
            <a:r>
              <a:rPr lang="de-DE" sz="6600" dirty="0" err="1">
                <a:solidFill>
                  <a:srgbClr val="E2007A"/>
                </a:solidFill>
                <a:latin typeface="Century Gothic" panose="020B0502020202020204" pitchFamily="34" charset="0"/>
              </a:rPr>
              <a:t>best</a:t>
            </a:r>
            <a:r>
              <a:rPr lang="de-DE" sz="6600" dirty="0">
                <a:solidFill>
                  <a:srgbClr val="E2007A"/>
                </a:solidFill>
                <a:latin typeface="Century Gothic" panose="020B0502020202020204" pitchFamily="34" charset="0"/>
              </a:rPr>
              <a:t>?</a:t>
            </a:r>
            <a:endParaRPr lang="de-AT" sz="6600" dirty="0">
              <a:solidFill>
                <a:srgbClr val="E2007A"/>
              </a:solidFill>
              <a:latin typeface="Century Gothic" panose="020B0502020202020204" pitchFamily="34" charset="0"/>
            </a:endParaRPr>
          </a:p>
          <a:p>
            <a:endParaRPr lang="de-AT" sz="4000" b="1" dirty="0">
              <a:solidFill>
                <a:srgbClr val="E20078"/>
              </a:solidFill>
              <a:latin typeface="Verdana" pitchFamily="34" charset="0"/>
              <a:ea typeface="Verdana" pitchFamily="34" charset="0"/>
              <a:cs typeface="Verdana" pitchFamily="34" charset="0"/>
            </a:endParaRPr>
          </a:p>
          <a:p>
            <a:pPr marL="0" indent="0">
              <a:buNone/>
            </a:pPr>
            <a:r>
              <a:rPr lang="de-AT" sz="4800" dirty="0">
                <a:solidFill>
                  <a:srgbClr val="E2007A"/>
                </a:solidFill>
                <a:latin typeface="Century Gothic" panose="020B0502020202020204" pitchFamily="34" charset="0"/>
              </a:rPr>
              <a:t>Six </a:t>
            </a:r>
            <a:r>
              <a:rPr lang="de-AT" sz="4800" dirty="0" err="1">
                <a:solidFill>
                  <a:srgbClr val="E2007A"/>
                </a:solidFill>
                <a:latin typeface="Century Gothic" panose="020B0502020202020204" pitchFamily="34" charset="0"/>
              </a:rPr>
              <a:t>things</a:t>
            </a:r>
            <a:r>
              <a:rPr lang="de-AT" sz="4800" dirty="0">
                <a:solidFill>
                  <a:srgbClr val="E2007A"/>
                </a:solidFill>
                <a:latin typeface="Century Gothic" panose="020B0502020202020204" pitchFamily="34" charset="0"/>
              </a:rPr>
              <a:t> to </a:t>
            </a:r>
            <a:r>
              <a:rPr lang="de-AT" sz="4800" dirty="0" err="1">
                <a:solidFill>
                  <a:srgbClr val="E2007A"/>
                </a:solidFill>
                <a:latin typeface="Century Gothic" panose="020B0502020202020204" pitchFamily="34" charset="0"/>
              </a:rPr>
              <a:t>learn</a:t>
            </a:r>
            <a:r>
              <a:rPr lang="de-AT" sz="4800" dirty="0">
                <a:solidFill>
                  <a:srgbClr val="E2007A"/>
                </a:solidFill>
                <a:latin typeface="Century Gothic" panose="020B0502020202020204" pitchFamily="34" charset="0"/>
              </a:rPr>
              <a:t> </a:t>
            </a:r>
            <a:r>
              <a:rPr lang="de-AT" sz="4800" dirty="0" err="1">
                <a:solidFill>
                  <a:srgbClr val="E2007A"/>
                </a:solidFill>
                <a:latin typeface="Century Gothic" panose="020B0502020202020204" pitchFamily="34" charset="0"/>
              </a:rPr>
              <a:t>from</a:t>
            </a:r>
            <a:r>
              <a:rPr lang="de-AT" sz="4800" dirty="0">
                <a:solidFill>
                  <a:srgbClr val="E2007A"/>
                </a:solidFill>
                <a:latin typeface="Century Gothic" panose="020B0502020202020204" pitchFamily="34" charset="0"/>
              </a:rPr>
              <a:t> Freddie </a:t>
            </a:r>
            <a:r>
              <a:rPr lang="de-AT" sz="1400" dirty="0">
                <a:hlinkClick r:id="rId2"/>
              </a:rPr>
              <a:t>https://www.youtube.com/watch?v=vbvyNnw8Qjg</a:t>
            </a:r>
            <a:endParaRPr lang="de-AT" sz="1400" dirty="0"/>
          </a:p>
          <a:p>
            <a:pPr marL="0" indent="0">
              <a:buNone/>
            </a:pPr>
            <a:endParaRPr lang="de-AT" sz="1400" dirty="0">
              <a:solidFill>
                <a:srgbClr val="FF0D8C"/>
              </a:solidFill>
              <a:latin typeface="Century Gothic" panose="020B0502020202020204" pitchFamily="34" charset="0"/>
            </a:endParaRPr>
          </a:p>
          <a:p>
            <a:pPr marL="514350" lvl="0" indent="-514350">
              <a:buFont typeface="+mj-lt"/>
              <a:buAutoNum type="arabicPeriod"/>
            </a:pPr>
            <a:r>
              <a:rPr lang="en-US" sz="4800" dirty="0">
                <a:solidFill>
                  <a:schemeClr val="tx1">
                    <a:lumMod val="50000"/>
                    <a:lumOff val="50000"/>
                  </a:schemeClr>
                </a:solidFill>
                <a:latin typeface="Century Gothic" panose="020B0502020202020204" pitchFamily="34" charset="0"/>
                <a:ea typeface="Verdana" pitchFamily="34" charset="0"/>
                <a:cs typeface="Verdana" pitchFamily="34" charset="0"/>
              </a:rPr>
              <a:t>Stay hydrated</a:t>
            </a:r>
          </a:p>
          <a:p>
            <a:pPr marL="514350" lvl="0" indent="-514350">
              <a:buFont typeface="+mj-lt"/>
              <a:buAutoNum type="arabicPeriod"/>
            </a:pPr>
            <a:r>
              <a:rPr lang="en-US" sz="4800" dirty="0">
                <a:solidFill>
                  <a:schemeClr val="tx1">
                    <a:lumMod val="50000"/>
                    <a:lumOff val="50000"/>
                  </a:schemeClr>
                </a:solidFill>
                <a:latin typeface="Century Gothic" panose="020B0502020202020204" pitchFamily="34" charset="0"/>
                <a:ea typeface="Verdana" pitchFamily="34" charset="0"/>
                <a:cs typeface="Verdana" pitchFamily="34" charset="0"/>
              </a:rPr>
              <a:t>Engage your audience</a:t>
            </a:r>
          </a:p>
          <a:p>
            <a:pPr marL="514350" lvl="0" indent="-514350">
              <a:buFont typeface="+mj-lt"/>
              <a:buAutoNum type="arabicPeriod"/>
            </a:pPr>
            <a:r>
              <a:rPr lang="en-US" sz="4800" dirty="0">
                <a:solidFill>
                  <a:schemeClr val="tx1">
                    <a:lumMod val="50000"/>
                    <a:lumOff val="50000"/>
                  </a:schemeClr>
                </a:solidFill>
                <a:latin typeface="Century Gothic" panose="020B0502020202020204" pitchFamily="34" charset="0"/>
                <a:ea typeface="Verdana" pitchFamily="34" charset="0"/>
                <a:cs typeface="Verdana" pitchFamily="34" charset="0"/>
              </a:rPr>
              <a:t>Use vocal variety</a:t>
            </a:r>
          </a:p>
          <a:p>
            <a:pPr marL="514350" lvl="0" indent="-514350">
              <a:buFont typeface="+mj-lt"/>
              <a:buAutoNum type="arabicPeriod"/>
            </a:pPr>
            <a:r>
              <a:rPr lang="en-US" sz="4800" dirty="0">
                <a:solidFill>
                  <a:schemeClr val="tx1">
                    <a:lumMod val="50000"/>
                    <a:lumOff val="50000"/>
                  </a:schemeClr>
                </a:solidFill>
                <a:latin typeface="Century Gothic" panose="020B0502020202020204" pitchFamily="34" charset="0"/>
                <a:ea typeface="Verdana" pitchFamily="34" charset="0"/>
                <a:cs typeface="Verdana" pitchFamily="34" charset="0"/>
              </a:rPr>
              <a:t>Use the stage</a:t>
            </a:r>
          </a:p>
          <a:p>
            <a:pPr marL="514350" lvl="0" indent="-514350">
              <a:buFont typeface="+mj-lt"/>
              <a:buAutoNum type="arabicPeriod"/>
            </a:pPr>
            <a:r>
              <a:rPr lang="en-US" sz="4800" dirty="0">
                <a:solidFill>
                  <a:schemeClr val="tx1">
                    <a:lumMod val="50000"/>
                    <a:lumOff val="50000"/>
                  </a:schemeClr>
                </a:solidFill>
                <a:latin typeface="Century Gothic" panose="020B0502020202020204" pitchFamily="34" charset="0"/>
                <a:ea typeface="Verdana" pitchFamily="34" charset="0"/>
                <a:cs typeface="Verdana" pitchFamily="34" charset="0"/>
              </a:rPr>
              <a:t>Turn up the energy</a:t>
            </a:r>
          </a:p>
          <a:p>
            <a:pPr marL="514350" lvl="0" indent="-514350">
              <a:buFont typeface="+mj-lt"/>
              <a:buAutoNum type="arabicPeriod"/>
            </a:pPr>
            <a:r>
              <a:rPr lang="en-US" sz="4800" dirty="0">
                <a:solidFill>
                  <a:schemeClr val="tx1">
                    <a:lumMod val="50000"/>
                    <a:lumOff val="50000"/>
                  </a:schemeClr>
                </a:solidFill>
                <a:latin typeface="Century Gothic" panose="020B0502020202020204" pitchFamily="34" charset="0"/>
                <a:ea typeface="Verdana" pitchFamily="34" charset="0"/>
                <a:cs typeface="Verdana" pitchFamily="34" charset="0"/>
              </a:rPr>
              <a:t>Have fun</a:t>
            </a:r>
          </a:p>
          <a:p>
            <a:pPr marL="0" indent="0" algn="r">
              <a:buNone/>
            </a:pPr>
            <a:r>
              <a:rPr lang="en-US" sz="4000" dirty="0">
                <a:solidFill>
                  <a:srgbClr val="E2007A"/>
                </a:solidFill>
                <a:latin typeface="Century Gothic" panose="020B0502020202020204" pitchFamily="34" charset="0"/>
              </a:rPr>
              <a:t>Mannerofspeaking.org</a:t>
            </a:r>
            <a:endParaRPr lang="de-AT" sz="4000" dirty="0">
              <a:solidFill>
                <a:srgbClr val="E2007A"/>
              </a:solidFill>
              <a:latin typeface="Century Gothic" panose="020B0502020202020204"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2026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3"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3090848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normAutofit/>
          </a:bodyPr>
          <a:lstStyle/>
          <a:p>
            <a:pPr marL="0" indent="0">
              <a:buNone/>
            </a:pPr>
            <a:r>
              <a:rPr lang="de-AT" sz="7200" dirty="0" err="1">
                <a:solidFill>
                  <a:srgbClr val="E2007A"/>
                </a:solidFill>
                <a:latin typeface="Century Gothic" panose="020B0502020202020204" pitchFamily="34" charset="0"/>
              </a:rPr>
              <a:t>Powerpoint</a:t>
            </a:r>
            <a:endParaRPr lang="de-AT" sz="7200" dirty="0">
              <a:solidFill>
                <a:srgbClr val="E2007A"/>
              </a:solidFill>
              <a:latin typeface="Century Gothic" panose="020B0502020202020204" pitchFamily="34" charset="0"/>
            </a:endParaRPr>
          </a:p>
          <a:p>
            <a:endParaRPr lang="de-AT" sz="3000" dirty="0">
              <a:solidFill>
                <a:schemeClr val="tx1">
                  <a:lumMod val="50000"/>
                  <a:lumOff val="50000"/>
                </a:schemeClr>
              </a:solidFill>
              <a:latin typeface="Century Gothic" panose="020B0502020202020204" pitchFamily="34" charset="0"/>
              <a:ea typeface="Verdana" pitchFamily="34" charset="0"/>
              <a:cs typeface="Verdana" pitchFamily="34" charset="0"/>
            </a:endParaRPr>
          </a:p>
          <a:p>
            <a:r>
              <a:rPr lang="de-AT" sz="3000" dirty="0">
                <a:solidFill>
                  <a:schemeClr val="tx1">
                    <a:lumMod val="50000"/>
                    <a:lumOff val="50000"/>
                  </a:schemeClr>
                </a:solidFill>
                <a:latin typeface="Century Gothic" panose="020B0502020202020204" pitchFamily="34" charset="0"/>
                <a:ea typeface="Verdana" pitchFamily="34" charset="0"/>
                <a:cs typeface="Verdana" pitchFamily="34" charset="0"/>
              </a:rPr>
              <a:t>Ablenkung </a:t>
            </a:r>
            <a:r>
              <a:rPr lang="de-AT" sz="3000" dirty="0" err="1">
                <a:solidFill>
                  <a:schemeClr val="tx1">
                    <a:lumMod val="50000"/>
                    <a:lumOff val="50000"/>
                  </a:schemeClr>
                </a:solidFill>
                <a:latin typeface="Century Gothic" panose="020B0502020202020204" pitchFamily="34" charset="0"/>
                <a:ea typeface="Verdana" pitchFamily="34" charset="0"/>
                <a:cs typeface="Verdana" pitchFamily="34" charset="0"/>
              </a:rPr>
              <a:t>vs</a:t>
            </a:r>
            <a:r>
              <a:rPr lang="de-AT" sz="3000" dirty="0">
                <a:solidFill>
                  <a:schemeClr val="tx1">
                    <a:lumMod val="50000"/>
                    <a:lumOff val="50000"/>
                  </a:schemeClr>
                </a:solidFill>
                <a:latin typeface="Century Gothic" panose="020B0502020202020204" pitchFamily="34" charset="0"/>
                <a:ea typeface="Verdana" pitchFamily="34" charset="0"/>
                <a:cs typeface="Verdana" pitchFamily="34" charset="0"/>
              </a:rPr>
              <a:t> Hilfe</a:t>
            </a:r>
          </a:p>
          <a:p>
            <a:r>
              <a:rPr lang="de-AT" sz="3000" dirty="0">
                <a:solidFill>
                  <a:schemeClr val="tx1">
                    <a:lumMod val="50000"/>
                    <a:lumOff val="50000"/>
                  </a:schemeClr>
                </a:solidFill>
                <a:latin typeface="Century Gothic" panose="020B0502020202020204" pitchFamily="34" charset="0"/>
                <a:ea typeface="Verdana" pitchFamily="34" charset="0"/>
                <a:cs typeface="Verdana" pitchFamily="34" charset="0"/>
              </a:rPr>
              <a:t>Maximal fünf Messages pro Slide</a:t>
            </a:r>
          </a:p>
          <a:p>
            <a:r>
              <a:rPr lang="de-AT" sz="3000" dirty="0">
                <a:solidFill>
                  <a:schemeClr val="tx1">
                    <a:lumMod val="50000"/>
                    <a:lumOff val="50000"/>
                  </a:schemeClr>
                </a:solidFill>
                <a:latin typeface="Century Gothic" panose="020B0502020202020204" pitchFamily="34" charset="0"/>
                <a:ea typeface="Verdana" pitchFamily="34" charset="0"/>
                <a:cs typeface="Verdana" pitchFamily="34" charset="0"/>
              </a:rPr>
              <a:t>Kein „</a:t>
            </a:r>
            <a:r>
              <a:rPr lang="de-AT" sz="3000" dirty="0" err="1">
                <a:solidFill>
                  <a:schemeClr val="tx1">
                    <a:lumMod val="50000"/>
                    <a:lumOff val="50000"/>
                  </a:schemeClr>
                </a:solidFill>
                <a:latin typeface="Century Gothic" panose="020B0502020202020204" pitchFamily="34" charset="0"/>
                <a:ea typeface="Verdana" pitchFamily="34" charset="0"/>
                <a:cs typeface="Verdana" pitchFamily="34" charset="0"/>
              </a:rPr>
              <a:t>Powerpoint</a:t>
            </a:r>
            <a:r>
              <a:rPr lang="de-AT" sz="3000" dirty="0">
                <a:solidFill>
                  <a:schemeClr val="tx1">
                    <a:lumMod val="50000"/>
                    <a:lumOff val="50000"/>
                  </a:schemeClr>
                </a:solidFill>
                <a:latin typeface="Century Gothic" panose="020B0502020202020204" pitchFamily="34" charset="0"/>
                <a:ea typeface="Verdana" pitchFamily="34" charset="0"/>
                <a:cs typeface="Verdana" pitchFamily="34" charset="0"/>
              </a:rPr>
              <a:t>-Karaoke“</a:t>
            </a:r>
          </a:p>
          <a:p>
            <a:pPr marL="0" lvl="0" indent="0">
              <a:buNone/>
            </a:pPr>
            <a:endParaRPr lang="de-AT" sz="4000" dirty="0">
              <a:solidFill>
                <a:schemeClr val="tx1">
                  <a:lumMod val="50000"/>
                  <a:lumOff val="50000"/>
                </a:schemeClr>
              </a:solidFill>
              <a:latin typeface="Century Gothic" panose="020B0502020202020204" pitchFamily="34" charset="0"/>
            </a:endParaRPr>
          </a:p>
          <a:p>
            <a:pPr lvl="0">
              <a:buFont typeface="Arial" pitchFamily="34" charset="0"/>
              <a:buChar char="•"/>
            </a:pPr>
            <a:endParaRPr lang="de-AT" sz="4800" dirty="0">
              <a:solidFill>
                <a:prstClr val="white">
                  <a:lumMod val="50000"/>
                </a:prstClr>
              </a:solidFill>
              <a:latin typeface="Verdana" pitchFamily="34" charset="0"/>
              <a:ea typeface="Verdana" pitchFamily="34" charset="0"/>
              <a:cs typeface="Verdana" pitchFamily="34" charset="0"/>
            </a:endParaRP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2026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3203934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1"/>
          </p:nvPr>
        </p:nvSpPr>
        <p:spPr>
          <a:xfrm>
            <a:off x="899592" y="1772816"/>
            <a:ext cx="7362000" cy="4824536"/>
          </a:xfrm>
        </p:spPr>
        <p:txBody>
          <a:bodyPr>
            <a:normAutofit fontScale="85000" lnSpcReduction="20000"/>
          </a:bodyPr>
          <a:lstStyle/>
          <a:p>
            <a:pPr marL="0" indent="0">
              <a:buNone/>
            </a:pPr>
            <a:r>
              <a:rPr lang="de-AT" sz="7200" dirty="0">
                <a:solidFill>
                  <a:srgbClr val="E2007A"/>
                </a:solidFill>
                <a:latin typeface="Century Gothic" panose="020B0502020202020204" pitchFamily="34" charset="0"/>
              </a:rPr>
              <a:t>Nervosität</a:t>
            </a:r>
          </a:p>
          <a:p>
            <a:endParaRPr lang="de-AT" sz="4000" b="1" dirty="0">
              <a:solidFill>
                <a:schemeClr val="tx1">
                  <a:lumMod val="50000"/>
                  <a:lumOff val="50000"/>
                </a:schemeClr>
              </a:solidFill>
              <a:latin typeface="Verdana" pitchFamily="34" charset="0"/>
              <a:ea typeface="Verdana" pitchFamily="34" charset="0"/>
              <a:cs typeface="Verdana" pitchFamily="34" charset="0"/>
            </a:endParaRPr>
          </a:p>
          <a:p>
            <a:pPr marL="0" lvl="0" indent="0">
              <a:buNone/>
            </a:pPr>
            <a:r>
              <a:rPr lang="de-AT" sz="4000" dirty="0">
                <a:solidFill>
                  <a:schemeClr val="tx1">
                    <a:lumMod val="50000"/>
                    <a:lumOff val="50000"/>
                  </a:schemeClr>
                </a:solidFill>
                <a:latin typeface="Century Gothic" panose="020B0502020202020204" pitchFamily="34" charset="0"/>
              </a:rPr>
              <a:t>„The </a:t>
            </a:r>
            <a:r>
              <a:rPr lang="en-US" sz="4000" dirty="0">
                <a:solidFill>
                  <a:schemeClr val="tx1">
                    <a:lumMod val="50000"/>
                    <a:lumOff val="50000"/>
                  </a:schemeClr>
                </a:solidFill>
                <a:latin typeface="Century Gothic" panose="020B0502020202020204" pitchFamily="34" charset="0"/>
              </a:rPr>
              <a:t>human mind is a wonderful organ that starts working the moment you are born and never stops, until </a:t>
            </a:r>
            <a:br>
              <a:rPr lang="en-US" sz="4000" dirty="0">
                <a:solidFill>
                  <a:schemeClr val="tx1">
                    <a:lumMod val="50000"/>
                    <a:lumOff val="50000"/>
                  </a:schemeClr>
                </a:solidFill>
                <a:latin typeface="Century Gothic" panose="020B0502020202020204" pitchFamily="34" charset="0"/>
              </a:rPr>
            </a:br>
            <a:r>
              <a:rPr lang="en-US" sz="4000" dirty="0">
                <a:solidFill>
                  <a:schemeClr val="tx1">
                    <a:lumMod val="50000"/>
                    <a:lumOff val="50000"/>
                  </a:schemeClr>
                </a:solidFill>
                <a:latin typeface="Century Gothic" panose="020B0502020202020204" pitchFamily="34" charset="0"/>
              </a:rPr>
              <a:t>you get up to speak in public”</a:t>
            </a:r>
            <a:endParaRPr lang="de-AT" sz="4000" dirty="0">
              <a:solidFill>
                <a:schemeClr val="tx1">
                  <a:lumMod val="50000"/>
                  <a:lumOff val="50000"/>
                </a:schemeClr>
              </a:solidFill>
              <a:latin typeface="Century Gothic" panose="020B0502020202020204" pitchFamily="34" charset="0"/>
            </a:endParaRPr>
          </a:p>
          <a:p>
            <a:pPr lvl="0">
              <a:buFont typeface="Arial" pitchFamily="34" charset="0"/>
              <a:buChar char="•"/>
            </a:pPr>
            <a:endParaRPr lang="de-AT" sz="4800" dirty="0">
              <a:solidFill>
                <a:prstClr val="white">
                  <a:lumMod val="50000"/>
                </a:prstClr>
              </a:solidFill>
              <a:latin typeface="Verdana" pitchFamily="34" charset="0"/>
              <a:ea typeface="Verdana" pitchFamily="34" charset="0"/>
              <a:cs typeface="Verdana" pitchFamily="34" charset="0"/>
            </a:endParaRPr>
          </a:p>
          <a:p>
            <a:pPr marL="0" indent="0" algn="r">
              <a:buNone/>
            </a:pPr>
            <a:r>
              <a:rPr lang="de-AT" sz="4800" dirty="0">
                <a:solidFill>
                  <a:srgbClr val="E2007A"/>
                </a:solidFill>
                <a:latin typeface="Century Gothic" panose="020B0502020202020204" pitchFamily="34" charset="0"/>
              </a:rPr>
              <a:t>Robert</a:t>
            </a:r>
            <a:r>
              <a:rPr lang="de-AT" sz="4800" dirty="0">
                <a:solidFill>
                  <a:srgbClr val="E2007A"/>
                </a:solidFill>
                <a:latin typeface="Century Gothic" panose="020B0502020202020204" pitchFamily="34" charset="0"/>
                <a:ea typeface="Verdana" pitchFamily="34" charset="0"/>
                <a:cs typeface="Verdana" pitchFamily="34" charset="0"/>
              </a:rPr>
              <a:t> </a:t>
            </a:r>
            <a:r>
              <a:rPr lang="de-AT" sz="4800" dirty="0">
                <a:solidFill>
                  <a:srgbClr val="E2007A"/>
                </a:solidFill>
                <a:latin typeface="Century Gothic" panose="020B0502020202020204" pitchFamily="34" charset="0"/>
              </a:rPr>
              <a:t>Graham</a:t>
            </a:r>
          </a:p>
        </p:txBody>
      </p:sp>
      <p:sp>
        <p:nvSpPr>
          <p:cNvPr id="4" name="Titel 1"/>
          <p:cNvSpPr txBox="1">
            <a:spLocks/>
          </p:cNvSpPr>
          <p:nvPr/>
        </p:nvSpPr>
        <p:spPr>
          <a:xfrm>
            <a:off x="899591" y="548680"/>
            <a:ext cx="7416825" cy="504056"/>
          </a:xfrm>
          <a:prstGeom prst="rect">
            <a:avLst/>
          </a:prstGeom>
        </p:spPr>
        <p:txBody>
          <a:bodyPr>
            <a:noAutofit/>
          </a:bodyPr>
          <a:lstStyle>
            <a:lvl1pPr algn="l">
              <a:defRPr sz="3000" baseline="0">
                <a:solidFill>
                  <a:schemeClr val="bg1">
                    <a:lumMod val="65000"/>
                  </a:schemeClr>
                </a:solidFill>
              </a:defRPr>
            </a:lvl1pPr>
          </a:lstStyle>
          <a:p>
            <a:pPr>
              <a:spcBef>
                <a:spcPct val="0"/>
              </a:spcBef>
              <a:defRPr/>
            </a:pPr>
            <a:r>
              <a:rPr lang="de-DE" sz="2800" dirty="0" err="1">
                <a:solidFill>
                  <a:prstClr val="white">
                    <a:lumMod val="50000"/>
                  </a:prstClr>
                </a:solidFill>
                <a:latin typeface="Century Gothic" pitchFamily="34" charset="0"/>
              </a:rPr>
              <a:t>Lawyering</a:t>
            </a:r>
            <a:endParaRPr lang="de-DE" sz="2800" dirty="0">
              <a:solidFill>
                <a:prstClr val="white">
                  <a:lumMod val="50000"/>
                </a:prstClr>
              </a:solidFill>
              <a:latin typeface="Century Gothic" pitchFamily="34" charset="0"/>
            </a:endParaRPr>
          </a:p>
          <a:p>
            <a:pPr>
              <a:spcBef>
                <a:spcPct val="0"/>
              </a:spcBef>
              <a:defRPr/>
            </a:pPr>
            <a:r>
              <a:rPr lang="de-DE" sz="1400" dirty="0">
                <a:solidFill>
                  <a:srgbClr val="E2007A"/>
                </a:solidFill>
                <a:latin typeface="Century Gothic" pitchFamily="34" charset="0"/>
                <a:ea typeface="Verdana" pitchFamily="34" charset="0"/>
                <a:cs typeface="Verdana" pitchFamily="34" charset="0"/>
              </a:rPr>
              <a:t>a </a:t>
            </a:r>
            <a:r>
              <a:rPr lang="de-DE" sz="1400" dirty="0" err="1">
                <a:solidFill>
                  <a:srgbClr val="E2007A"/>
                </a:solidFill>
                <a:latin typeface="Century Gothic" pitchFamily="34" charset="0"/>
                <a:ea typeface="Verdana" pitchFamily="34" charset="0"/>
                <a:cs typeface="Verdana" pitchFamily="34" charset="0"/>
              </a:rPr>
              <a:t>holistic</a:t>
            </a:r>
            <a:r>
              <a:rPr lang="de-DE" sz="1400" dirty="0">
                <a:solidFill>
                  <a:srgbClr val="E2007A"/>
                </a:solidFill>
                <a:latin typeface="Century Gothic" pitchFamily="34" charset="0"/>
                <a:ea typeface="Verdana" pitchFamily="34" charset="0"/>
                <a:cs typeface="Verdana" pitchFamily="34" charset="0"/>
              </a:rPr>
              <a:t> </a:t>
            </a:r>
            <a:r>
              <a:rPr lang="de-DE" sz="1400" dirty="0" err="1">
                <a:solidFill>
                  <a:srgbClr val="E2007A"/>
                </a:solidFill>
                <a:latin typeface="Century Gothic" pitchFamily="34" charset="0"/>
                <a:ea typeface="Verdana" pitchFamily="34" charset="0"/>
                <a:cs typeface="Verdana" pitchFamily="34" charset="0"/>
              </a:rPr>
              <a:t>concept</a:t>
            </a:r>
            <a:endParaRPr lang="de-AT" sz="1400" dirty="0" err="1">
              <a:solidFill>
                <a:srgbClr val="E2007A"/>
              </a:solidFill>
              <a:latin typeface="Century Gothic" pitchFamily="34" charset="0"/>
              <a:ea typeface="Verdana" pitchFamily="34" charset="0"/>
              <a:cs typeface="Verdana" pitchFamily="34" charset="0"/>
            </a:endParaRPr>
          </a:p>
        </p:txBody>
      </p:sp>
      <p:sp>
        <p:nvSpPr>
          <p:cNvPr id="8" name="Textfeld 7"/>
          <p:cNvSpPr txBox="1"/>
          <p:nvPr/>
        </p:nvSpPr>
        <p:spPr>
          <a:xfrm>
            <a:off x="899592" y="6309320"/>
            <a:ext cx="2016224" cy="215444"/>
          </a:xfrm>
          <a:prstGeom prst="rect">
            <a:avLst/>
          </a:prstGeom>
          <a:noFill/>
        </p:spPr>
        <p:txBody>
          <a:bodyPr wrap="square" rtlCol="0">
            <a:spAutoFit/>
          </a:bodyPr>
          <a:lstStyle/>
          <a:p>
            <a:pPr lvl="0"/>
            <a:r>
              <a:rPr lang="de-DE" sz="800" dirty="0">
                <a:solidFill>
                  <a:srgbClr val="535455"/>
                </a:solidFill>
                <a:latin typeface="Century Gothic" pitchFamily="34" charset="0"/>
              </a:rPr>
              <a:t>© 2026 schoenherr</a:t>
            </a:r>
            <a:endParaRPr lang="de-AT" sz="800" dirty="0">
              <a:solidFill>
                <a:srgbClr val="535455"/>
              </a:solidFill>
              <a:latin typeface="Century Gothic" pitchFamily="34" charset="0"/>
            </a:endParaRPr>
          </a:p>
        </p:txBody>
      </p:sp>
      <p:pic>
        <p:nvPicPr>
          <p:cNvPr id="9" name="Grafik 8" descr="schoenherr-logo-grey-CMYK.gif"/>
          <p:cNvPicPr>
            <a:picLocks noChangeAspect="1"/>
          </p:cNvPicPr>
          <p:nvPr/>
        </p:nvPicPr>
        <p:blipFill>
          <a:blip r:embed="rId2" cstate="print"/>
          <a:stretch>
            <a:fillRect/>
          </a:stretch>
        </p:blipFill>
        <p:spPr>
          <a:xfrm>
            <a:off x="3897597" y="6262820"/>
            <a:ext cx="1332000" cy="190516"/>
          </a:xfrm>
          <a:prstGeom prst="rect">
            <a:avLst/>
          </a:prstGeom>
        </p:spPr>
      </p:pic>
    </p:spTree>
    <p:extLst>
      <p:ext uri="{BB962C8B-B14F-4D97-AF65-F5344CB8AC3E}">
        <p14:creationId xmlns:p14="http://schemas.microsoft.com/office/powerpoint/2010/main" val="3729068795"/>
      </p:ext>
    </p:extLst>
  </p:cSld>
  <p:clrMapOvr>
    <a:masterClrMapping/>
  </p:clrMapOvr>
</p:sld>
</file>

<file path=ppt/theme/theme1.xml><?xml version="1.0" encoding="utf-8"?>
<a:theme xmlns:a="http://schemas.openxmlformats.org/drawingml/2006/main" name="schoenherr_ PP-Vorlage (2)">
  <a:themeElements>
    <a:clrScheme name="Schoenherr">
      <a:dk1>
        <a:srgbClr val="535455"/>
      </a:dk1>
      <a:lt1>
        <a:srgbClr val="FFFFFF"/>
      </a:lt1>
      <a:dk2>
        <a:srgbClr val="878889"/>
      </a:dk2>
      <a:lt2>
        <a:srgbClr val="C4C4C5"/>
      </a:lt2>
      <a:accent1>
        <a:srgbClr val="E2007A"/>
      </a:accent1>
      <a:accent2>
        <a:srgbClr val="60B9B4"/>
      </a:accent2>
      <a:accent3>
        <a:srgbClr val="5E9BCB"/>
      </a:accent3>
      <a:accent4>
        <a:srgbClr val="6E6EA0"/>
      </a:accent4>
      <a:accent5>
        <a:srgbClr val="EF8C11"/>
      </a:accent5>
      <a:accent6>
        <a:srgbClr val="F9E611"/>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6.xml><?xml version="1.0" encoding="utf-8"?>
<properties xmlns="http://www.imanage.com/work/xmlschema">
  <documentid>MANDATES!25327661.1</documentid>
  <senderid>VPLISCHKE</senderid>
  <senderemail>V.HOLY@SCHOENHERR.EU</senderemail>
  <lastmodified>2026-05-18T16:52:10.0000000+02:00</lastmodified>
  <database>MANDATES</database>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a7e0eb4-440a-491f-8d3d-6e2819bd8001">SCHI2-54-1350</_dlc_DocId>
    <_dlc_DocIdUrl xmlns="4a7e0eb4-440a-491f-8d3d-6e2819bd8001">
      <Url>http://satviesp02/BusinessSupport/Marketing/_layouts/DocIdRedir.aspx?ID=SCHI2-54-1350</Url>
      <Description>SCHI2-54-1350</Description>
    </_dlc_DocIdUrl>
    <OfficesTaxHTField0 xmlns="4a7e0eb4-440a-491f-8d3d-6e2819bd8001">
      <Terms xmlns="http://schemas.microsoft.com/office/infopath/2007/PartnerControls"/>
    </OfficesTaxHTField0>
    <Contributors xmlns="4a7e0eb4-440a-491f-8d3d-6e2819bd8001">
      <UserInfo>
        <DisplayName/>
        <AccountId xsi:nil="true"/>
        <AccountType/>
      </UserInfo>
    </Contributors>
    <TaxCatchAll xmlns="4a7e0eb4-440a-491f-8d3d-6e2819bd8001"/>
    <Region_x002F_CountryTaxHTField0 xmlns="4a7e0eb4-440a-491f-8d3d-6e2819bd8001">
      <Terms xmlns="http://schemas.microsoft.com/office/infopath/2007/PartnerControls"/>
    </Region_x002F_CountryTaxHTField0>
    <IndustriesTaxHTField0 xmlns="4a7e0eb4-440a-491f-8d3d-6e2819bd8001">
      <Terms xmlns="http://schemas.microsoft.com/office/infopath/2007/PartnerControls"/>
    </IndustriesTaxHTField0>
    <Practice_x0020_AreaTaxHTField0 xmlns="4a7e0eb4-440a-491f-8d3d-6e2819bd8001">
      <Terms xmlns="http://schemas.microsoft.com/office/infopath/2007/PartnerControls"/>
    </Practice_x0020_AreaTaxHTField0>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9/9/2010 11:26:33 AM</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9/9/2010 11:26:33 AM</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9/9/2010 11:26:33 AM</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Presentation" ma:contentTypeID="0x01010005C5515F8A3D694AAF47DDE51EBA6D780078DB11D1ECE0314C845213B4C5FFA4D8" ma:contentTypeVersion="18" ma:contentTypeDescription="presentation material from seminars and conferences." ma:contentTypeScope="" ma:versionID="5bd2e6dcc6d33036e9a7896b23e6091d">
  <xsd:schema xmlns:xsd="http://www.w3.org/2001/XMLSchema" xmlns:xs="http://www.w3.org/2001/XMLSchema" xmlns:p="http://schemas.microsoft.com/office/2006/metadata/properties" xmlns:ns2="4a7e0eb4-440a-491f-8d3d-6e2819bd8001" targetNamespace="http://schemas.microsoft.com/office/2006/metadata/properties" ma:root="true" ma:fieldsID="a8b6f75cd66eaf650125d1bdae2ac926" ns2:_="">
    <xsd:import namespace="4a7e0eb4-440a-491f-8d3d-6e2819bd8001"/>
    <xsd:element name="properties">
      <xsd:complexType>
        <xsd:sequence>
          <xsd:element name="documentManagement">
            <xsd:complexType>
              <xsd:all>
                <xsd:element ref="ns2:Contributors" minOccurs="0"/>
                <xsd:element ref="ns2:_dlc_DocIdPersistId" minOccurs="0"/>
                <xsd:element ref="ns2:TaxCatchAll" minOccurs="0"/>
                <xsd:element ref="ns2:TaxCatchAllLabel" minOccurs="0"/>
                <xsd:element ref="ns2:OfficesTaxHTField0" minOccurs="0"/>
                <xsd:element ref="ns2:IndustriesTaxHTField0" minOccurs="0"/>
                <xsd:element ref="ns2:_dlc_DocId" minOccurs="0"/>
                <xsd:element ref="ns2:Practice_x0020_AreaTaxHTField0" minOccurs="0"/>
                <xsd:element ref="ns2:_dlc_DocIdUrl" minOccurs="0"/>
                <xsd:element ref="ns2:Region_x002F_Count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e0eb4-440a-491f-8d3d-6e2819bd8001" elementFormDefault="qualified">
    <xsd:import namespace="http://schemas.microsoft.com/office/2006/documentManagement/types"/>
    <xsd:import namespace="http://schemas.microsoft.com/office/infopath/2007/PartnerControls"/>
    <xsd:element name="Contributors" ma:index="2" nillable="true" ma:displayName="Contributors" ma:description="Please state the names of all schoenherr lawyers that were involved in the creation of the document. In case the document has NOT been created by schoenherr, please name the law firm that created this document; if the author is unknown, please state &quot;unknown&quot;." ma:list="UserInfo" ma:SharePointGroup="0" ma:internalName="Contributo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TaxCatchAll" ma:index="9" nillable="true" ma:displayName="Taxonomy Catch All Column" ma:hidden="true" ma:list="{d9fad35a-d94f-4f8b-a0ca-51dafe3c256e}" ma:internalName="TaxCatchAll" ma:showField="CatchAllData" ma:web="4a7e0eb4-440a-491f-8d3d-6e2819bd800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9fad35a-d94f-4f8b-a0ca-51dafe3c256e}" ma:internalName="TaxCatchAllLabel" ma:readOnly="true" ma:showField="CatchAllDataLabel" ma:web="4a7e0eb4-440a-491f-8d3d-6e2819bd8001">
      <xsd:complexType>
        <xsd:complexContent>
          <xsd:extension base="dms:MultiChoiceLookup">
            <xsd:sequence>
              <xsd:element name="Value" type="dms:Lookup" maxOccurs="unbounded" minOccurs="0" nillable="true"/>
            </xsd:sequence>
          </xsd:extension>
        </xsd:complexContent>
      </xsd:complexType>
    </xsd:element>
    <xsd:element name="OfficesTaxHTField0" ma:index="15" nillable="true" ma:taxonomy="true" ma:internalName="OfficesTaxHTField0" ma:taxonomyFieldName="Offices" ma:displayName="Offices" ma:default="" ma:fieldId="{a87d0103-ed41-4edb-8cfe-bc96ba135cb8}" ma:taxonomyMulti="true" ma:sspId="decdeebf-32cb-4fec-ab8a-16ed6fe4e4d3" ma:termSetId="97aa3498-bedf-4bef-aa72-593da3f6a2f3" ma:anchorId="00000000-0000-0000-0000-000000000000" ma:open="false" ma:isKeyword="false">
      <xsd:complexType>
        <xsd:sequence>
          <xsd:element ref="pc:Terms" minOccurs="0" maxOccurs="1"/>
        </xsd:sequence>
      </xsd:complexType>
    </xsd:element>
    <xsd:element name="IndustriesTaxHTField0" ma:index="17" nillable="true" ma:taxonomy="true" ma:internalName="IndustriesTaxHTField0" ma:taxonomyFieldName="Industries" ma:displayName="Industries" ma:default="" ma:fieldId="{705726b8-6530-49fa-9812-c69945fd243b}" ma:taxonomyMulti="true" ma:sspId="decdeebf-32cb-4fec-ab8a-16ed6fe4e4d3" ma:termSetId="97704804-7554-4299-9134-6fba641b8370" ma:anchorId="00000000-0000-0000-0000-000000000000" ma:open="false" ma:isKeyword="false">
      <xsd:complexType>
        <xsd:sequence>
          <xsd:element ref="pc:Terms" minOccurs="0" maxOccurs="1"/>
        </xsd:sequence>
      </xsd:complex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Practice_x0020_AreaTaxHTField0" ma:index="19" nillable="true" ma:taxonomy="true" ma:internalName="Practice_x0020_AreaTaxHTField0" ma:taxonomyFieldName="Practice_x0020_Area" ma:displayName="Practice Area" ma:default="" ma:fieldId="{a64ad1b0-c308-43a7-87d0-1c2e75016867}" ma:taxonomyMulti="true" ma:sspId="decdeebf-32cb-4fec-ab8a-16ed6fe4e4d3" ma:termSetId="7d6e0bcd-bc8e-4c13-b454-9fca58900acf" ma:anchorId="00000000-0000-0000-0000-000000000000" ma:open="false" ma:isKeyword="false">
      <xsd:complexType>
        <xsd:sequence>
          <xsd:element ref="pc:Terms" minOccurs="0" maxOccurs="1"/>
        </xsd:sequence>
      </xsd:complex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Region_x002F_CountryTaxHTField0" ma:index="21" nillable="true" ma:taxonomy="true" ma:internalName="Region_x002F_CountryTaxHTField0" ma:taxonomyFieldName="Region_x002F_Country" ma:displayName="Region/Country" ma:default="" ma:fieldId="{8e1334ae-7b4c-4763-b454-b49ff9629667}" ma:taxonomyMulti="true" ma:sspId="decdeebf-32cb-4fec-ab8a-16ed6fe4e4d3" ma:termSetId="f3ad0520-c036-4645-8c0e-2effb34e37f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 ma:displayName="Author"/>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41F150-7090-4ADE-B888-12398E823B54}">
  <ds:schemaRefs>
    <ds:schemaRef ds:uri="http://schemas.microsoft.com/office/2006/metadata/properties"/>
    <ds:schemaRef ds:uri="http://schemas.openxmlformats.org/package/2006/metadata/core-properties"/>
    <ds:schemaRef ds:uri="4a7e0eb4-440a-491f-8d3d-6e2819bd8001"/>
    <ds:schemaRef ds:uri="http://purl.org/dc/terms/"/>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3534BF9-C33E-4C86-B7C2-E470B07FC842}">
  <ds:schemaRefs>
    <ds:schemaRef ds:uri="http://schemas.microsoft.com/sharepoint/events"/>
  </ds:schemaRefs>
</ds:datastoreItem>
</file>

<file path=customXml/itemProps3.xml><?xml version="1.0" encoding="utf-8"?>
<ds:datastoreItem xmlns:ds="http://schemas.openxmlformats.org/officeDocument/2006/customXml" ds:itemID="{DE9EE937-397B-49F9-AC69-8ECB741A19CA}">
  <ds:schemaRefs>
    <ds:schemaRef ds:uri="http://schemas.microsoft.com/sharepoint/v3/contenttype/forms"/>
  </ds:schemaRefs>
</ds:datastoreItem>
</file>

<file path=customXml/itemProps5.xml><?xml version="1.0" encoding="utf-8"?>
<ds:datastoreItem xmlns:ds="http://schemas.openxmlformats.org/officeDocument/2006/customXml" ds:itemID="{12315E04-A712-47D8-B663-03794FFAF8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7e0eb4-440a-491f-8d3d-6e2819bd80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475</Words>
  <Application>Microsoft Office PowerPoint</Application>
  <PresentationFormat>On-screen Show (4:3)</PresentationFormat>
  <Paragraphs>97</Paragraphs>
  <Slides>11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Century Gothic</vt:lpstr>
      <vt:lpstr>Swis721 LtEx BT</vt:lpstr>
      <vt:lpstr>Swiss 721 Light Extended BT</vt:lpstr>
      <vt:lpstr>Verdana</vt:lpstr>
      <vt:lpstr>Wingdings</vt:lpstr>
      <vt:lpstr>schoenherr_ PP-Vorlage (2)</vt:lpstr>
      <vt:lpstr>Larissa-Design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schoenherr power point template</dc:title>
  <dc:creator/>
  <cp:lastModifiedBy/>
  <cp:revision>1</cp:revision>
  <dcterms:created xsi:type="dcterms:W3CDTF">2011-02-17T09:48:43Z</dcterms:created>
  <dcterms:modified xsi:type="dcterms:W3CDTF">2026-05-18T14:52:10Z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0x01010005C5515F8A3D694AAF47DDE51EBA6D780078DB11D1ECE0314C845213B4C5FFA4D8</vt:lpwstr>
  </property>
  <property fmtid="{D5CDD505-2E9C-101B-9397-08002B2CF9AE}" pid="3" name="_dlc_DocIdItemGuid">
    <vt:lpwstr>c5591772-7d23-4f84-b9a3-db6f8dd18c2f</vt:lpwstr>
  </property>
  <property fmtid="{D5CDD505-2E9C-101B-9397-08002B2CF9AE}" pid="4" name="Offices">
    <vt:lpwstr/>
  </property>
  <property fmtid="{D5CDD505-2E9C-101B-9397-08002B2CF9AE}" pid="5" name="Practice Groups">
    <vt:lpwstr/>
  </property>
  <property fmtid="{D5CDD505-2E9C-101B-9397-08002B2CF9AE}" pid="6" name="Practice Area">
    <vt:lpwstr/>
  </property>
  <property fmtid="{D5CDD505-2E9C-101B-9397-08002B2CF9AE}" pid="7" name="Region/Country">
    <vt:lpwstr/>
  </property>
  <property fmtid="{D5CDD505-2E9C-101B-9397-08002B2CF9AE}" pid="8" name="Industries">
    <vt:lpwstr/>
  </property>
  <property fmtid="{D5CDD505-2E9C-101B-9397-08002B2CF9AE}" pid="9" name="TaxKeyword">
    <vt:lpwstr/>
  </property>
  <property fmtid="{D5CDD505-2E9C-101B-9397-08002B2CF9AE}" pid="10" name="TaxKeywordTaxHTField">
    <vt:lpwstr/>
  </property>
  <property fmtid="{D5CDD505-2E9C-101B-9397-08002B2CF9AE}" pid="11" name="Practice GroupsTaxHTField0">
    <vt:lpwstr/>
  </property>
  <property fmtid="{D5CDD505-2E9C-101B-9397-08002B2CF9AE}" pid="12" name="WS_Ref">
    <vt:lpwstr>M11107031/1</vt:lpwstr>
  </property>
</Properties>
</file>